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01" r:id="rId2"/>
    <p:sldMasterId id="2147483663" r:id="rId3"/>
    <p:sldMasterId id="2147483727" r:id="rId4"/>
    <p:sldMasterId id="2147483716" r:id="rId5"/>
    <p:sldMasterId id="2147483714" r:id="rId6"/>
    <p:sldMasterId id="2147483720" r:id="rId7"/>
  </p:sldMasterIdLst>
  <p:notesMasterIdLst>
    <p:notesMasterId r:id="rId62"/>
  </p:notesMasterIdLst>
  <p:handoutMasterIdLst>
    <p:handoutMasterId r:id="rId63"/>
  </p:handoutMasterIdLst>
  <p:sldIdLst>
    <p:sldId id="270" r:id="rId8"/>
    <p:sldId id="257" r:id="rId9"/>
    <p:sldId id="262" r:id="rId10"/>
    <p:sldId id="263" r:id="rId11"/>
    <p:sldId id="261" r:id="rId12"/>
    <p:sldId id="258" r:id="rId13"/>
    <p:sldId id="266" r:id="rId14"/>
    <p:sldId id="273" r:id="rId15"/>
    <p:sldId id="275" r:id="rId16"/>
    <p:sldId id="274" r:id="rId17"/>
    <p:sldId id="278" r:id="rId18"/>
    <p:sldId id="277" r:id="rId19"/>
    <p:sldId id="276" r:id="rId20"/>
    <p:sldId id="259" r:id="rId21"/>
    <p:sldId id="281" r:id="rId22"/>
    <p:sldId id="280" r:id="rId23"/>
    <p:sldId id="267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8" r:id="rId44"/>
    <p:sldId id="305" r:id="rId45"/>
    <p:sldId id="310" r:id="rId46"/>
    <p:sldId id="311" r:id="rId47"/>
    <p:sldId id="309" r:id="rId48"/>
    <p:sldId id="306" r:id="rId49"/>
    <p:sldId id="307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260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650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1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97E"/>
    <a:srgbClr val="2DB5BA"/>
    <a:srgbClr val="3D3E3D"/>
    <a:srgbClr val="93C021"/>
    <a:srgbClr val="787878"/>
    <a:srgbClr val="FFFFFF"/>
    <a:srgbClr val="811A59"/>
    <a:srgbClr val="E8E893"/>
    <a:srgbClr val="D9D9D9"/>
    <a:srgbClr val="2EB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28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912" y="72"/>
      </p:cViewPr>
      <p:guideLst>
        <p:guide orient="horz" pos="2160"/>
        <p:guide pos="3840"/>
        <p:guide pos="166"/>
        <p:guide pos="7650"/>
        <p:guide orient="horz" pos="527"/>
        <p:guide pos="1459"/>
      </p:guideLst>
    </p:cSldViewPr>
  </p:slideViewPr>
  <p:outlineViewPr>
    <p:cViewPr>
      <p:scale>
        <a:sx n="33" d="100"/>
        <a:sy n="33" d="100"/>
      </p:scale>
      <p:origin x="0" y="-11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F9E836-A2CB-4368-BAA2-09B724E2A39D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FFD7CE-C42E-4219-918A-EFDEC5E2EB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87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899DF6-1BBE-C149-83FA-A096EEE21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5250EF-9DCD-4B4C-860A-65BD241A05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3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93C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0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93C02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2DB5B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505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93C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318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794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09650" y="1847850"/>
            <a:ext cx="5086350" cy="3980940"/>
          </a:xfrm>
          <a:prstGeom prst="rect">
            <a:avLst/>
          </a:prstGeom>
        </p:spPr>
        <p:txBody>
          <a:bodyPr/>
          <a:lstStyle>
            <a:lvl1pPr>
              <a:buClr>
                <a:srgbClr val="E3097E"/>
              </a:buClr>
              <a:defRPr sz="2400" b="0" i="0">
                <a:latin typeface="Century Gothic" panose="020B0502020202020204" pitchFamily="34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656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096000" y="1033271"/>
            <a:ext cx="5494866" cy="4795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7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49871" y="3704584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Fin del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curso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Marcador de texto 7"/>
          <p:cNvSpPr txBox="1">
            <a:spLocks/>
          </p:cNvSpPr>
          <p:nvPr userDrawn="1"/>
        </p:nvSpPr>
        <p:spPr>
          <a:xfrm>
            <a:off x="2086337" y="4453454"/>
            <a:ext cx="7472529" cy="914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/>
              <a:t>¡GRACIAS POR TU PARTICIPACION!</a:t>
            </a:r>
          </a:p>
        </p:txBody>
      </p:sp>
    </p:spTree>
    <p:extLst>
      <p:ext uri="{BB962C8B-B14F-4D97-AF65-F5344CB8AC3E}">
        <p14:creationId xmlns:p14="http://schemas.microsoft.com/office/powerpoint/2010/main" val="407902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3807" y="656616"/>
            <a:ext cx="3269898" cy="2647228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  <p:sp>
        <p:nvSpPr>
          <p:cNvPr id="1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E309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</p:spTree>
    <p:extLst>
      <p:ext uri="{BB962C8B-B14F-4D97-AF65-F5344CB8AC3E}">
        <p14:creationId xmlns:p14="http://schemas.microsoft.com/office/powerpoint/2010/main" val="22413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935816" y="5222268"/>
            <a:ext cx="5817235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0" dirty="0">
                <a:solidFill>
                  <a:srgbClr val="E3097E"/>
                </a:solidFill>
              </a:rPr>
              <a:t>Instructor(a) |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935816" y="4676496"/>
            <a:ext cx="1505884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0" dirty="0" err="1">
                <a:solidFill>
                  <a:srgbClr val="E3097E"/>
                </a:solidFill>
              </a:rPr>
              <a:t>Curso</a:t>
            </a:r>
            <a:r>
              <a:rPr lang="en-US" i="0" dirty="0">
                <a:solidFill>
                  <a:srgbClr val="E3097E"/>
                </a:solidFill>
              </a:rPr>
              <a:t> |</a:t>
            </a:r>
          </a:p>
        </p:txBody>
      </p:sp>
      <p:sp>
        <p:nvSpPr>
          <p:cNvPr id="6" name="Marcador de texto 7"/>
          <p:cNvSpPr txBox="1">
            <a:spLocks/>
          </p:cNvSpPr>
          <p:nvPr userDrawn="1"/>
        </p:nvSpPr>
        <p:spPr>
          <a:xfrm>
            <a:off x="3165296" y="4647468"/>
            <a:ext cx="8048806" cy="449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pc="0" baseline="0" dirty="0">
                <a:solidFill>
                  <a:srgbClr val="3D3E3D"/>
                </a:solidFill>
              </a:rPr>
              <a:t>&lt;&lt;Nombre del Curso&gt;&gt;</a:t>
            </a:r>
          </a:p>
        </p:txBody>
      </p:sp>
      <p:sp>
        <p:nvSpPr>
          <p:cNvPr id="8" name="Marcador de texto 7"/>
          <p:cNvSpPr txBox="1">
            <a:spLocks/>
          </p:cNvSpPr>
          <p:nvPr userDrawn="1"/>
        </p:nvSpPr>
        <p:spPr>
          <a:xfrm>
            <a:off x="4166259" y="5178063"/>
            <a:ext cx="7207504" cy="549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pc="0" baseline="0" dirty="0">
                <a:solidFill>
                  <a:srgbClr val="3D3E3D"/>
                </a:solidFill>
              </a:rPr>
              <a:t>&lt;&lt;Nombre del Instructor(a)&gt;&gt;</a:t>
            </a:r>
            <a:endParaRPr lang="es-MX" spc="0" baseline="0" dirty="0">
              <a:solidFill>
                <a:srgbClr val="3D3E3D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1587" y="817592"/>
            <a:ext cx="3994325" cy="3233708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328211"/>
            <a:ext cx="1800000" cy="48938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617" y="231286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7" t="14536" r="6876" b="74450"/>
          <a:stretch/>
        </p:blipFill>
        <p:spPr>
          <a:xfrm>
            <a:off x="1712686" y="351244"/>
            <a:ext cx="10479314" cy="717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6216943"/>
            <a:ext cx="1800000" cy="4893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1203" y="310637"/>
            <a:ext cx="968497" cy="7840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0346" y="6120018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6216943"/>
            <a:ext cx="1800000" cy="489381"/>
          </a:xfrm>
          <a:prstGeom prst="rect">
            <a:avLst/>
          </a:prstGeom>
        </p:spPr>
      </p:pic>
      <p:sp>
        <p:nvSpPr>
          <p:cNvPr id="22" name="Rectángulo 21"/>
          <p:cNvSpPr/>
          <p:nvPr userDrawn="1"/>
        </p:nvSpPr>
        <p:spPr>
          <a:xfrm>
            <a:off x="0" y="235161"/>
            <a:ext cx="12192000" cy="93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203" y="310637"/>
            <a:ext cx="968497" cy="78407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0346" y="6120018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4" r:id="rId2"/>
    <p:sldLayoutId id="2147483711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5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49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77800"/>
            <a:ext cx="1562100" cy="1117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3807" y="656616"/>
            <a:ext cx="3269898" cy="26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12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5198708"/>
            <a:ext cx="12192000" cy="741060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0625" y="857753"/>
            <a:ext cx="3730749" cy="30203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4645958"/>
            <a:ext cx="12192000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2800" i="0" dirty="0">
                <a:solidFill>
                  <a:schemeClr val="bg1">
                    <a:lumMod val="50000"/>
                  </a:schemeClr>
                </a:solidFill>
              </a:rPr>
              <a:t>Fin del </a:t>
            </a:r>
            <a:r>
              <a:rPr lang="en-US" sz="2800" i="0" dirty="0" err="1">
                <a:solidFill>
                  <a:schemeClr val="bg1">
                    <a:lumMod val="50000"/>
                  </a:schemeClr>
                </a:solidFill>
              </a:rPr>
              <a:t>curso</a:t>
            </a:r>
            <a:endParaRPr lang="en-US" sz="28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Marcador de texto 7"/>
          <p:cNvSpPr txBox="1">
            <a:spLocks/>
          </p:cNvSpPr>
          <p:nvPr userDrawn="1"/>
        </p:nvSpPr>
        <p:spPr>
          <a:xfrm>
            <a:off x="0" y="5198708"/>
            <a:ext cx="12192000" cy="698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>
                <a:solidFill>
                  <a:schemeClr val="bg1"/>
                </a:solidFill>
              </a:rPr>
              <a:t>¡GRACIAS POR TU PARTICIPACIÓN!</a:t>
            </a:r>
          </a:p>
        </p:txBody>
      </p:sp>
    </p:spTree>
    <p:extLst>
      <p:ext uri="{BB962C8B-B14F-4D97-AF65-F5344CB8AC3E}">
        <p14:creationId xmlns:p14="http://schemas.microsoft.com/office/powerpoint/2010/main" val="34349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79629-32E1-41BB-9E14-38BBE8CE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6CEBD7-A15F-484D-B184-C1578939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677"/>
            <a:ext cx="12027877" cy="34698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14BB1E-1CFB-47BA-9FC3-C1EBF36E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14" y="4345526"/>
            <a:ext cx="1366743" cy="4367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B23876-0ADD-4896-AF99-D67162DB8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83" y="4897092"/>
            <a:ext cx="1922760" cy="3891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152CC1-6C3D-4B66-BA29-F90F2417E70B}"/>
              </a:ext>
            </a:extLst>
          </p:cNvPr>
          <p:cNvSpPr txBox="1"/>
          <p:nvPr/>
        </p:nvSpPr>
        <p:spPr>
          <a:xfrm>
            <a:off x="3962400" y="4379257"/>
            <a:ext cx="320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Convenios 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E77873-E6B6-4DB9-836C-8FDC1CA61E02}"/>
              </a:ext>
            </a:extLst>
          </p:cNvPr>
          <p:cNvSpPr txBox="1"/>
          <p:nvPr/>
        </p:nvSpPr>
        <p:spPr>
          <a:xfrm>
            <a:off x="4465981" y="4897092"/>
            <a:ext cx="37106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entury Gothic" panose="020B0502020202020204" pitchFamily="34" charset="0"/>
              </a:rPr>
              <a:t>Wenceslao Sánchez García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3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661AD-F875-4FB9-A2FB-B23516C6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 SAP – SAP </a:t>
            </a:r>
            <a:r>
              <a:rPr lang="es-MX" dirty="0" err="1"/>
              <a:t>Logon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C888FC-5D7F-41EE-AD17-068E4F4581E1}"/>
              </a:ext>
            </a:extLst>
          </p:cNvPr>
          <p:cNvSpPr/>
          <p:nvPr/>
        </p:nvSpPr>
        <p:spPr>
          <a:xfrm>
            <a:off x="324749" y="2213342"/>
            <a:ext cx="3851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es SAP </a:t>
            </a:r>
            <a:r>
              <a:rPr lang="es-MX" dirty="0" err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Logon</a:t>
            </a: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s-MX" dirty="0">
              <a:solidFill>
                <a:srgbClr val="222222"/>
              </a:solidFill>
              <a:latin typeface="arial" panose="020B0604020202020204" pitchFamily="34" charset="0"/>
              <a:ea typeface="Verdana" pitchFamily="34" charset="0"/>
              <a:cs typeface="Verdana" pitchFamily="34" charset="0"/>
            </a:endParaRPr>
          </a:p>
          <a:p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 </a:t>
            </a:r>
            <a:r>
              <a:rPr lang="es-MX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Logon</a:t>
            </a: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es el programa informático que utilizamos para iniciar sesión en los sistemas SAP en la PC</a:t>
            </a:r>
            <a:endParaRPr lang="es-ES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48E95C1-EDD1-4C9A-9641-97F7C58A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1" y="2178417"/>
            <a:ext cx="4248150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25637E2D-7B7A-4CA1-9B8F-4A0E6887D7D2}"/>
              </a:ext>
            </a:extLst>
          </p:cNvPr>
          <p:cNvGrpSpPr>
            <a:grpSpLocks/>
          </p:cNvGrpSpPr>
          <p:nvPr/>
        </p:nvGrpSpPr>
        <p:grpSpPr bwMode="auto">
          <a:xfrm>
            <a:off x="6521451" y="1506905"/>
            <a:ext cx="1970088" cy="661987"/>
            <a:chOff x="1264" y="863"/>
            <a:chExt cx="1241" cy="417"/>
          </a:xfrm>
        </p:grpSpPr>
        <p:sp>
          <p:nvSpPr>
            <p:cNvPr id="7" name="Line 12">
              <a:extLst>
                <a:ext uri="{FF2B5EF4-FFF2-40B4-BE49-F238E27FC236}">
                  <a16:creationId xmlns:a16="http://schemas.microsoft.com/office/drawing/2014/main" id="{767D7ED4-EC76-48A2-846D-A230085E9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4" y="1056"/>
              <a:ext cx="792" cy="224"/>
            </a:xfrm>
            <a:prstGeom prst="line">
              <a:avLst/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71B29735-DED2-4AB2-BD32-12955C61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863"/>
              <a:ext cx="975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Texto pantalla</a:t>
              </a:r>
              <a:endParaRPr lang="es-ES" sz="1600" b="1" i="1"/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A717D923-8273-47C3-BAA9-44A2A5335C0B}"/>
              </a:ext>
            </a:extLst>
          </p:cNvPr>
          <p:cNvGrpSpPr>
            <a:grpSpLocks/>
          </p:cNvGrpSpPr>
          <p:nvPr/>
        </p:nvGrpSpPr>
        <p:grpSpPr bwMode="auto">
          <a:xfrm>
            <a:off x="6735764" y="2711819"/>
            <a:ext cx="5157787" cy="798513"/>
            <a:chOff x="1248" y="1632"/>
            <a:chExt cx="3249" cy="503"/>
          </a:xfrm>
        </p:grpSpPr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9A0D3FA2-A8B3-4FFA-9168-2E737DC22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1920" cy="168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8934132C-EC2E-4FAE-81AD-43D232C26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1740"/>
              <a:ext cx="1422" cy="3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 dirty="0"/>
                <a:t>Mandante (Cliente):</a:t>
              </a:r>
            </a:p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 dirty="0"/>
                <a:t>Calidad y Producción</a:t>
              </a:r>
              <a:endParaRPr lang="es-ES" sz="1600" b="1" i="1" dirty="0"/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E2A41CF2-89FF-4213-9219-BCB6FB6055D3}"/>
              </a:ext>
            </a:extLst>
          </p:cNvPr>
          <p:cNvGrpSpPr>
            <a:grpSpLocks/>
          </p:cNvGrpSpPr>
          <p:nvPr/>
        </p:nvGrpSpPr>
        <p:grpSpPr bwMode="auto">
          <a:xfrm>
            <a:off x="6600826" y="4637455"/>
            <a:ext cx="5360988" cy="1220787"/>
            <a:chOff x="1304" y="2847"/>
            <a:chExt cx="3377" cy="769"/>
          </a:xfrm>
        </p:grpSpPr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58EB4470-2E17-4FEC-87E8-F0107D3EF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4" y="2976"/>
              <a:ext cx="2112" cy="64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B9F59268-561D-4CE6-9537-D8EEE8517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2847"/>
              <a:ext cx="1252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Barra de mensajes</a:t>
              </a:r>
              <a:endParaRPr lang="es-ES" sz="1600" b="1" i="1"/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AB1DFEA9-52DA-4F29-8821-AC9F4A4012F1}"/>
              </a:ext>
            </a:extLst>
          </p:cNvPr>
          <p:cNvGrpSpPr>
            <a:grpSpLocks/>
          </p:cNvGrpSpPr>
          <p:nvPr/>
        </p:nvGrpSpPr>
        <p:grpSpPr bwMode="auto">
          <a:xfrm>
            <a:off x="9636126" y="1487855"/>
            <a:ext cx="2363788" cy="725487"/>
            <a:chOff x="2816" y="831"/>
            <a:chExt cx="1489" cy="457"/>
          </a:xfrm>
        </p:grpSpPr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87354C70-A98F-4362-ADB1-07F0B2D11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6" y="992"/>
              <a:ext cx="592" cy="296"/>
            </a:xfrm>
            <a:prstGeom prst="line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1B885042-1FBB-4DF2-946D-E64D61A31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" y="831"/>
              <a:ext cx="953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Cerrar Sesión</a:t>
              </a:r>
              <a:endParaRPr lang="es-ES" sz="16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10913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8DA87-E4D3-417E-8753-6EF0B041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a SAP – Acceso al sistema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D2466B07-86F4-4D9B-A459-1B6AA8028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404" y="1958194"/>
            <a:ext cx="4497388" cy="3937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42977B67-DDCD-47AD-B15C-73E6F3DE9AD8}"/>
              </a:ext>
            </a:extLst>
          </p:cNvPr>
          <p:cNvGrpSpPr>
            <a:grpSpLocks/>
          </p:cNvGrpSpPr>
          <p:nvPr/>
        </p:nvGrpSpPr>
        <p:grpSpPr bwMode="auto">
          <a:xfrm>
            <a:off x="5326942" y="3110719"/>
            <a:ext cx="4116387" cy="738188"/>
            <a:chOff x="1608" y="1783"/>
            <a:chExt cx="2593" cy="465"/>
          </a:xfrm>
        </p:grpSpPr>
        <p:sp>
          <p:nvSpPr>
            <p:cNvPr id="5" name="Line 12">
              <a:extLst>
                <a:ext uri="{FF2B5EF4-FFF2-40B4-BE49-F238E27FC236}">
                  <a16:creationId xmlns:a16="http://schemas.microsoft.com/office/drawing/2014/main" id="{36E04C17-6D69-4CD9-BA8D-5D5DBDDCB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8" y="1944"/>
              <a:ext cx="1760" cy="304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93D2A3C1-367B-4C5C-AAC1-AABEA9C4D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1783"/>
              <a:ext cx="711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Mandante</a:t>
              </a:r>
              <a:endParaRPr lang="es-ES" sz="1600" b="1" i="1"/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EDD51955-E4FC-44BB-A3A9-883B3E7B56B3}"/>
              </a:ext>
            </a:extLst>
          </p:cNvPr>
          <p:cNvGrpSpPr>
            <a:grpSpLocks/>
          </p:cNvGrpSpPr>
          <p:nvPr/>
        </p:nvGrpSpPr>
        <p:grpSpPr bwMode="auto">
          <a:xfrm>
            <a:off x="5403142" y="3707619"/>
            <a:ext cx="4065587" cy="674688"/>
            <a:chOff x="1856" y="2135"/>
            <a:chExt cx="2561" cy="425"/>
          </a:xfrm>
        </p:grpSpPr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72C55900-91A6-439D-A43A-30C544929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6" y="2256"/>
              <a:ext cx="1760" cy="30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7A7D0734-A75C-400A-980E-707F8A0F1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" y="2135"/>
              <a:ext cx="590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Usuario</a:t>
              </a:r>
              <a:endParaRPr lang="es-ES" sz="1600" b="1" i="1"/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FFC35A50-958D-4B56-8BCD-A737EE655C44}"/>
              </a:ext>
            </a:extLst>
          </p:cNvPr>
          <p:cNvGrpSpPr>
            <a:grpSpLocks/>
          </p:cNvGrpSpPr>
          <p:nvPr/>
        </p:nvGrpSpPr>
        <p:grpSpPr bwMode="auto">
          <a:xfrm>
            <a:off x="5295192" y="4429932"/>
            <a:ext cx="4146550" cy="333375"/>
            <a:chOff x="1792" y="2559"/>
            <a:chExt cx="2225" cy="210"/>
          </a:xfrm>
        </p:grpSpPr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F17E2D94-7036-40E5-9553-EEB996888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2" y="2704"/>
              <a:ext cx="1576" cy="0"/>
            </a:xfrm>
            <a:prstGeom prst="line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A00CAD06-8A6B-4949-97A9-DD03E5736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2559"/>
              <a:ext cx="783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Clave</a:t>
              </a:r>
              <a:endParaRPr lang="es-ES" sz="1600" b="1" i="1"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A2B795BA-009D-43C3-9135-BDB126FEDD6B}"/>
              </a:ext>
            </a:extLst>
          </p:cNvPr>
          <p:cNvGrpSpPr>
            <a:grpSpLocks/>
          </p:cNvGrpSpPr>
          <p:nvPr/>
        </p:nvGrpSpPr>
        <p:grpSpPr bwMode="auto">
          <a:xfrm>
            <a:off x="5006267" y="5115732"/>
            <a:ext cx="4435475" cy="577850"/>
            <a:chOff x="1792" y="2560"/>
            <a:chExt cx="2225" cy="364"/>
          </a:xfrm>
        </p:grpSpPr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A74D937D-8424-4827-AEF1-61048C73D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2" y="2704"/>
              <a:ext cx="1576" cy="0"/>
            </a:xfrm>
            <a:prstGeom prst="line">
              <a:avLst/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FC6086AC-9B62-4360-B94A-11F7F0EFB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" y="2560"/>
              <a:ext cx="640" cy="3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Clave Idioma</a:t>
              </a:r>
              <a:endParaRPr lang="es-ES" sz="16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27717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917EC-FB59-4872-9B76-39EAECD7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a SAP – Cambio de clave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4CD46A8-24E4-4236-ABB2-7B097C78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379" y="2481067"/>
            <a:ext cx="6248400" cy="326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" name="Group 28">
            <a:extLst>
              <a:ext uri="{FF2B5EF4-FFF2-40B4-BE49-F238E27FC236}">
                <a16:creationId xmlns:a16="http://schemas.microsoft.com/office/drawing/2014/main" id="{C4746964-A1F8-4FC1-B989-7F3837B79768}"/>
              </a:ext>
            </a:extLst>
          </p:cNvPr>
          <p:cNvGrpSpPr>
            <a:grpSpLocks/>
          </p:cNvGrpSpPr>
          <p:nvPr/>
        </p:nvGrpSpPr>
        <p:grpSpPr bwMode="auto">
          <a:xfrm>
            <a:off x="4085285" y="1899265"/>
            <a:ext cx="4192588" cy="1524000"/>
            <a:chOff x="1608" y="1783"/>
            <a:chExt cx="2593" cy="465"/>
          </a:xfrm>
        </p:grpSpPr>
        <p:sp>
          <p:nvSpPr>
            <p:cNvPr id="5" name="Line 29">
              <a:extLst>
                <a:ext uri="{FF2B5EF4-FFF2-40B4-BE49-F238E27FC236}">
                  <a16:creationId xmlns:a16="http://schemas.microsoft.com/office/drawing/2014/main" id="{1FC3DFD5-ADB6-4094-B49B-EA857B3C1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8" y="1944"/>
              <a:ext cx="1760" cy="304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9C44A7F7-5879-4842-9BAA-A2A487065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1783"/>
              <a:ext cx="817" cy="1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endParaRPr lang="es-MX" sz="1600" b="1" i="1"/>
            </a:p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Seleccionar</a:t>
              </a:r>
              <a:endParaRPr lang="es-ES" sz="16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41707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F24A3-51E6-49D5-9F11-4BB5B7CB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SAP – Pantalla Principal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DBAF5-3331-49DF-8121-3C9B5E9A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19" y="1258936"/>
            <a:ext cx="9120310" cy="4847251"/>
          </a:xfrm>
          <a:prstGeom prst="rect">
            <a:avLst/>
          </a:prstGeom>
        </p:spPr>
      </p:pic>
      <p:grpSp>
        <p:nvGrpSpPr>
          <p:cNvPr id="4" name="Group 12">
            <a:extLst>
              <a:ext uri="{FF2B5EF4-FFF2-40B4-BE49-F238E27FC236}">
                <a16:creationId xmlns:a16="http://schemas.microsoft.com/office/drawing/2014/main" id="{395639D0-397B-4420-9BED-C877918520F7}"/>
              </a:ext>
            </a:extLst>
          </p:cNvPr>
          <p:cNvGrpSpPr>
            <a:grpSpLocks/>
          </p:cNvGrpSpPr>
          <p:nvPr/>
        </p:nvGrpSpPr>
        <p:grpSpPr bwMode="auto">
          <a:xfrm>
            <a:off x="1568723" y="2142604"/>
            <a:ext cx="2185988" cy="1639888"/>
            <a:chOff x="304" y="1296"/>
            <a:chExt cx="1377" cy="1033"/>
          </a:xfrm>
        </p:grpSpPr>
        <p:sp>
          <p:nvSpPr>
            <p:cNvPr id="5" name="Line 13">
              <a:extLst>
                <a:ext uri="{FF2B5EF4-FFF2-40B4-BE49-F238E27FC236}">
                  <a16:creationId xmlns:a16="http://schemas.microsoft.com/office/drawing/2014/main" id="{47ECBC80-26DE-47DD-BB11-C1325789D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" y="1296"/>
              <a:ext cx="984" cy="82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AC518E1-70AF-4C16-BB0D-C20E78937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2119"/>
              <a:ext cx="960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Menu Usuario</a:t>
              </a:r>
              <a:endParaRPr lang="es-ES" sz="1600" b="1" i="1"/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87458288-1F97-4D8B-8B1D-6621D50977B9}"/>
              </a:ext>
            </a:extLst>
          </p:cNvPr>
          <p:cNvGrpSpPr>
            <a:grpSpLocks/>
          </p:cNvGrpSpPr>
          <p:nvPr/>
        </p:nvGrpSpPr>
        <p:grpSpPr bwMode="auto">
          <a:xfrm>
            <a:off x="1709688" y="2142604"/>
            <a:ext cx="2693988" cy="1106488"/>
            <a:chOff x="432" y="1312"/>
            <a:chExt cx="1697" cy="697"/>
          </a:xfrm>
        </p:grpSpPr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2729C0FB-6601-44B9-81DE-E7E52FBD0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1312"/>
              <a:ext cx="1248" cy="528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9551113C-7FD1-4956-B307-C08CC937F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1799"/>
              <a:ext cx="746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Menu SAP</a:t>
              </a:r>
              <a:endParaRPr lang="es-ES" sz="1600" b="1" i="1"/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:a16="http://schemas.microsoft.com/office/drawing/2014/main" id="{36F518D4-84DA-42F8-AE94-DCE5277D3A96}"/>
              </a:ext>
            </a:extLst>
          </p:cNvPr>
          <p:cNvGrpSpPr>
            <a:grpSpLocks/>
          </p:cNvGrpSpPr>
          <p:nvPr/>
        </p:nvGrpSpPr>
        <p:grpSpPr bwMode="auto">
          <a:xfrm>
            <a:off x="806012" y="2337594"/>
            <a:ext cx="1095375" cy="2278062"/>
            <a:chOff x="249" y="1253"/>
            <a:chExt cx="690" cy="1435"/>
          </a:xfrm>
        </p:grpSpPr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BEAA4356-83D9-4098-8809-242AF1FBF3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1253"/>
              <a:ext cx="227" cy="1225"/>
            </a:xfrm>
            <a:prstGeom prst="line">
              <a:avLst/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2" name="Text Box 23">
              <a:extLst>
                <a:ext uri="{FF2B5EF4-FFF2-40B4-BE49-F238E27FC236}">
                  <a16:creationId xmlns:a16="http://schemas.microsoft.com/office/drawing/2014/main" id="{76FE2322-A9FC-4D2E-A70B-1643E94CA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478"/>
              <a:ext cx="690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Favoritos</a:t>
              </a:r>
              <a:endParaRPr lang="es-ES" sz="1600" b="1" i="1"/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DBEEB476-8C31-4C0D-8AEF-DE236B0315C3}"/>
              </a:ext>
            </a:extLst>
          </p:cNvPr>
          <p:cNvGrpSpPr>
            <a:grpSpLocks/>
          </p:cNvGrpSpPr>
          <p:nvPr/>
        </p:nvGrpSpPr>
        <p:grpSpPr bwMode="auto">
          <a:xfrm>
            <a:off x="4020152" y="2142604"/>
            <a:ext cx="1741488" cy="1270000"/>
            <a:chOff x="2200" y="1162"/>
            <a:chExt cx="1097" cy="800"/>
          </a:xfrm>
        </p:grpSpPr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B339108B-6656-4806-B2C8-40B941D12E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0" y="1162"/>
              <a:ext cx="725" cy="590"/>
            </a:xfrm>
            <a:prstGeom prst="line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B9460492-B562-401C-88E0-185B1C0B4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752"/>
              <a:ext cx="462" cy="2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/>
                <a:t>Roles</a:t>
              </a:r>
              <a:endParaRPr lang="es-ES" sz="16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7381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SAP – Barra de Información</a:t>
            </a:r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81D774D-5ED4-4BC1-9C60-FB878DFDBC6C}"/>
              </a:ext>
            </a:extLst>
          </p:cNvPr>
          <p:cNvGrpSpPr/>
          <p:nvPr/>
        </p:nvGrpSpPr>
        <p:grpSpPr>
          <a:xfrm>
            <a:off x="0" y="1287510"/>
            <a:ext cx="5870018" cy="4648200"/>
            <a:chOff x="3057526" y="1423988"/>
            <a:chExt cx="5957887" cy="4648200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549BFBEE-A039-4A64-846D-29CC5D9D3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9451" y="1814513"/>
              <a:ext cx="5795962" cy="4257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2A8026AB-AB00-4280-BBD9-0B59DCA1F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3213" y="2871788"/>
              <a:ext cx="1981200" cy="3200400"/>
              <a:chOff x="1544" y="1680"/>
              <a:chExt cx="1257" cy="2064"/>
            </a:xfrm>
          </p:grpSpPr>
          <p:sp>
            <p:nvSpPr>
              <p:cNvPr id="5" name="AutoShape 10">
                <a:extLst>
                  <a:ext uri="{FF2B5EF4-FFF2-40B4-BE49-F238E27FC236}">
                    <a16:creationId xmlns:a16="http://schemas.microsoft.com/office/drawing/2014/main" id="{6D4FBFF8-8496-4133-82B1-F3ABA917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680"/>
                <a:ext cx="552" cy="2064"/>
              </a:xfrm>
              <a:prstGeom prst="rightBrace">
                <a:avLst>
                  <a:gd name="adj1" fmla="val 31159"/>
                  <a:gd name="adj2" fmla="val 50000"/>
                </a:avLst>
              </a:prstGeom>
              <a:noFill/>
              <a:ln w="28575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F9EDB592-5B27-44E3-ACB9-B6C29985F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" y="2447"/>
                <a:ext cx="961" cy="7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600" b="1" i="1"/>
                  <a:t>Opciones del </a:t>
                </a:r>
              </a:p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600" b="1" i="1"/>
                  <a:t>Sistema o</a:t>
                </a:r>
              </a:p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600" b="1" i="1"/>
                  <a:t>Área de </a:t>
                </a:r>
              </a:p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600" b="1" i="1"/>
                  <a:t>Trabajo</a:t>
                </a:r>
                <a:endParaRPr lang="es-ES" sz="1600" b="1" i="1"/>
              </a:p>
            </p:txBody>
          </p:sp>
        </p:grpSp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F0A889DE-9FBD-4267-8E6C-AC76DF117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7226" y="1509713"/>
              <a:ext cx="5284787" cy="600075"/>
              <a:chOff x="136" y="766"/>
              <a:chExt cx="3329" cy="378"/>
            </a:xfrm>
          </p:grpSpPr>
          <p:sp>
            <p:nvSpPr>
              <p:cNvPr id="8" name="Oval 20">
                <a:extLst>
                  <a:ext uri="{FF2B5EF4-FFF2-40B4-BE49-F238E27FC236}">
                    <a16:creationId xmlns:a16="http://schemas.microsoft.com/office/drawing/2014/main" id="{D511FD5E-1AEF-42EB-8D31-F3E86B991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" y="976"/>
                <a:ext cx="2056" cy="168"/>
              </a:xfrm>
              <a:prstGeom prst="ellips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9" name="Line 21">
                <a:extLst>
                  <a:ext uri="{FF2B5EF4-FFF2-40B4-BE49-F238E27FC236}">
                    <a16:creationId xmlns:a16="http://schemas.microsoft.com/office/drawing/2014/main" id="{20F01443-A7D2-40C3-ACD3-349C5D380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6" y="880"/>
                <a:ext cx="704" cy="136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oval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10" name="Text Box 22">
                <a:extLst>
                  <a:ext uri="{FF2B5EF4-FFF2-40B4-BE49-F238E27FC236}">
                    <a16:creationId xmlns:a16="http://schemas.microsoft.com/office/drawing/2014/main" id="{E2AEF9AE-3237-40A0-BEFD-382C6B242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4" y="766"/>
                <a:ext cx="641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Barra Menú</a:t>
                </a:r>
                <a:endParaRPr lang="es-ES" sz="1200" b="1" i="1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48871AEA-8FE8-42E4-BF7B-3FD16792D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4213" y="2566988"/>
              <a:ext cx="5386388" cy="317500"/>
              <a:chOff x="112" y="1432"/>
              <a:chExt cx="3393" cy="200"/>
            </a:xfrm>
          </p:grpSpPr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00E8A3D-F202-42CF-B7F0-B6640E33C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" y="1432"/>
                <a:ext cx="1440" cy="200"/>
              </a:xfrm>
              <a:prstGeom prst="ellipse">
                <a:avLst/>
              </a:prstGeom>
              <a:noFill/>
              <a:ln w="28575" cap="sq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13" name="Line 25">
                <a:extLst>
                  <a:ext uri="{FF2B5EF4-FFF2-40B4-BE49-F238E27FC236}">
                    <a16:creationId xmlns:a16="http://schemas.microsoft.com/office/drawing/2014/main" id="{39D31E75-1C7B-47B9-99FA-F53DA7D85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0" y="1536"/>
                <a:ext cx="688" cy="0"/>
              </a:xfrm>
              <a:prstGeom prst="line">
                <a:avLst/>
              </a:prstGeom>
              <a:noFill/>
              <a:ln w="28575" cap="sq">
                <a:solidFill>
                  <a:srgbClr val="00FF00"/>
                </a:solidFill>
                <a:round/>
                <a:headEnd type="oval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15" name="Text Box 26">
                <a:extLst>
                  <a:ext uri="{FF2B5EF4-FFF2-40B4-BE49-F238E27FC236}">
                    <a16:creationId xmlns:a16="http://schemas.microsoft.com/office/drawing/2014/main" id="{2EE66851-0A2B-4F87-BACA-D7915AE69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5" y="1438"/>
                <a:ext cx="1010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Barra de Funciones</a:t>
                </a:r>
                <a:endParaRPr lang="es-ES" sz="1200" b="1" i="1"/>
              </a:p>
            </p:txBody>
          </p:sp>
        </p:grp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8F38F0DA-6C9B-40F4-9F5D-D57D31017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526" y="2338388"/>
              <a:ext cx="4281487" cy="319088"/>
              <a:chOff x="104" y="1296"/>
              <a:chExt cx="2697" cy="201"/>
            </a:xfrm>
          </p:grpSpPr>
          <p:sp>
            <p:nvSpPr>
              <p:cNvPr id="17" name="Oval 32">
                <a:extLst>
                  <a:ext uri="{FF2B5EF4-FFF2-40B4-BE49-F238E27FC236}">
                    <a16:creationId xmlns:a16="http://schemas.microsoft.com/office/drawing/2014/main" id="{4360813B-388A-4750-9A56-D0BE588C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" y="1296"/>
                <a:ext cx="1368" cy="160"/>
              </a:xfrm>
              <a:prstGeom prst="ellipse">
                <a:avLst/>
              </a:prstGeom>
              <a:noFill/>
              <a:ln w="28575" cap="sq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18" name="Line 33">
                <a:extLst>
                  <a:ext uri="{FF2B5EF4-FFF2-40B4-BE49-F238E27FC236}">
                    <a16:creationId xmlns:a16="http://schemas.microsoft.com/office/drawing/2014/main" id="{7C9E2493-B7FC-41F3-90DC-6A55B33E5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0" y="1400"/>
                <a:ext cx="728" cy="0"/>
              </a:xfrm>
              <a:prstGeom prst="line">
                <a:avLst/>
              </a:prstGeom>
              <a:noFill/>
              <a:ln w="28575" cap="sq">
                <a:solidFill>
                  <a:srgbClr val="00FFFF"/>
                </a:solidFill>
                <a:round/>
                <a:headEnd type="oval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19" name="Text Box 34">
                <a:extLst>
                  <a:ext uri="{FF2B5EF4-FFF2-40B4-BE49-F238E27FC236}">
                    <a16:creationId xmlns:a16="http://schemas.microsoft.com/office/drawing/2014/main" id="{57DC701B-5BCE-4C66-BAEF-B172AB0F91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" y="1326"/>
                <a:ext cx="792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Barra de Título</a:t>
                </a:r>
                <a:endParaRPr lang="es-ES" sz="1200" b="1" i="1"/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5630DB75-A702-4959-8E1E-2ACDCAC79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2813" y="1423988"/>
              <a:ext cx="1739900" cy="714375"/>
              <a:chOff x="73" y="750"/>
              <a:chExt cx="1096" cy="450"/>
            </a:xfrm>
          </p:grpSpPr>
          <p:sp>
            <p:nvSpPr>
              <p:cNvPr id="21" name="Line 36">
                <a:extLst>
                  <a:ext uri="{FF2B5EF4-FFF2-40B4-BE49-F238E27FC236}">
                    <a16:creationId xmlns:a16="http://schemas.microsoft.com/office/drawing/2014/main" id="{42D9FF39-B117-40B6-B059-DB0F29A37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" y="920"/>
                <a:ext cx="304" cy="280"/>
              </a:xfrm>
              <a:prstGeom prst="line">
                <a:avLst/>
              </a:prstGeom>
              <a:noFill/>
              <a:ln w="28575" cap="sq">
                <a:solidFill>
                  <a:srgbClr val="3366FF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22" name="Text Box 37">
                <a:extLst>
                  <a:ext uri="{FF2B5EF4-FFF2-40B4-BE49-F238E27FC236}">
                    <a16:creationId xmlns:a16="http://schemas.microsoft.com/office/drawing/2014/main" id="{2C1AAE6A-FB32-4AB8-9E45-C58C3E73B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" y="750"/>
                <a:ext cx="1096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Cuadro de comandos</a:t>
                </a:r>
                <a:endParaRPr lang="es-ES" sz="1200" b="1" i="1"/>
              </a:p>
            </p:txBody>
          </p:sp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245805E-8270-4BB9-9DE3-F3BFB7A8C265}"/>
              </a:ext>
            </a:extLst>
          </p:cNvPr>
          <p:cNvGrpSpPr/>
          <p:nvPr/>
        </p:nvGrpSpPr>
        <p:grpSpPr>
          <a:xfrm>
            <a:off x="5799636" y="2520998"/>
            <a:ext cx="6390666" cy="2438400"/>
            <a:chOff x="23813" y="2209800"/>
            <a:chExt cx="9212262" cy="2438400"/>
          </a:xfrm>
        </p:grpSpPr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6C5AAD3A-C399-4CD1-A3AD-0F662618E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09800"/>
              <a:ext cx="8382000" cy="175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id="{95F09223-A7C7-4711-833C-45585C25E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3" y="3617913"/>
              <a:ext cx="3252787" cy="954087"/>
              <a:chOff x="104" y="2264"/>
              <a:chExt cx="2049" cy="601"/>
            </a:xfrm>
          </p:grpSpPr>
          <p:sp>
            <p:nvSpPr>
              <p:cNvPr id="25" name="Oval 20">
                <a:extLst>
                  <a:ext uri="{FF2B5EF4-FFF2-40B4-BE49-F238E27FC236}">
                    <a16:creationId xmlns:a16="http://schemas.microsoft.com/office/drawing/2014/main" id="{8B20C64A-DAD2-44FD-A825-32EBA7BD5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" y="2264"/>
                <a:ext cx="1752" cy="232"/>
              </a:xfrm>
              <a:prstGeom prst="ellips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D9937D6E-AC93-44B3-B29E-49041DB97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4" y="2384"/>
                <a:ext cx="288" cy="288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E0845E9E-3DB5-42BF-9222-A77D031FD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2694"/>
                <a:ext cx="960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Barra de Mensajes</a:t>
                </a:r>
                <a:endParaRPr lang="es-ES" sz="1200" b="1" i="1"/>
              </a:p>
            </p:txBody>
          </p:sp>
        </p:grp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E672495B-51A5-4105-931A-6F6DE6C6C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643313"/>
              <a:ext cx="4054475" cy="1004887"/>
              <a:chOff x="3206" y="2256"/>
              <a:chExt cx="2554" cy="633"/>
            </a:xfrm>
          </p:grpSpPr>
          <p:sp>
            <p:nvSpPr>
              <p:cNvPr id="29" name="Oval 24">
                <a:extLst>
                  <a:ext uri="{FF2B5EF4-FFF2-40B4-BE49-F238E27FC236}">
                    <a16:creationId xmlns:a16="http://schemas.microsoft.com/office/drawing/2014/main" id="{4742FBBD-9579-47BB-9E8A-EC188C3B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256"/>
                <a:ext cx="1752" cy="232"/>
              </a:xfrm>
              <a:prstGeom prst="ellips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3E1FB6BF-CC6A-4E66-A3DB-7638E3F2B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368"/>
                <a:ext cx="312" cy="312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31" name="Text Box 26">
                <a:extLst>
                  <a:ext uri="{FF2B5EF4-FFF2-40B4-BE49-F238E27FC236}">
                    <a16:creationId xmlns:a16="http://schemas.microsoft.com/office/drawing/2014/main" id="{117451B9-4569-44C5-981B-2C079026E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6" y="2718"/>
                <a:ext cx="875" cy="1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200" b="1" i="1"/>
                  <a:t>Barra de Estatus</a:t>
                </a:r>
                <a:endParaRPr lang="es-ES" sz="1200" b="1" i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12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B2388-F665-4ECE-A9CF-E35C4050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SAP – Barra de Herramientas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6760FB3-4FFA-451C-A41F-428BB44B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93" y="3031651"/>
            <a:ext cx="4057650" cy="3524250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F55FCBF7-9D14-4141-9DE0-AC1693EAD1E2}"/>
              </a:ext>
            </a:extLst>
          </p:cNvPr>
          <p:cNvGrpSpPr/>
          <p:nvPr/>
        </p:nvGrpSpPr>
        <p:grpSpPr>
          <a:xfrm>
            <a:off x="2024418" y="1715953"/>
            <a:ext cx="7924800" cy="838200"/>
            <a:chOff x="533400" y="1219200"/>
            <a:chExt cx="7924800" cy="838200"/>
          </a:xfrm>
        </p:grpSpPr>
        <p:pic>
          <p:nvPicPr>
            <p:cNvPr id="33" name="Picture 20">
              <a:extLst>
                <a:ext uri="{FF2B5EF4-FFF2-40B4-BE49-F238E27FC236}">
                  <a16:creationId xmlns:a16="http://schemas.microsoft.com/office/drawing/2014/main" id="{03A42CCF-7210-461F-AC8E-37E494AB2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219200"/>
              <a:ext cx="7200900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1806FA53-8376-49AD-BA10-C33BC4923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2057400"/>
              <a:ext cx="792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A58EBF02-06E5-4E39-87C6-CED5DE7AB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175" y="1371600"/>
              <a:ext cx="2266950" cy="654050"/>
              <a:chOff x="1128" y="1008"/>
              <a:chExt cx="1649" cy="519"/>
            </a:xfrm>
          </p:grpSpPr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392A7D31-EB56-4AE0-A81F-F6FA79CF9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6" y="1008"/>
                <a:ext cx="56" cy="29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lIns="90488" tIns="44450" rIns="90488" bIns="44450" anchor="ctr"/>
              <a:lstStyle/>
              <a:p>
                <a:endParaRPr lang="es-MX"/>
              </a:p>
            </p:txBody>
          </p:sp>
          <p:sp>
            <p:nvSpPr>
              <p:cNvPr id="37" name="Text Box 34">
                <a:extLst>
                  <a:ext uri="{FF2B5EF4-FFF2-40B4-BE49-F238E27FC236}">
                    <a16:creationId xmlns:a16="http://schemas.microsoft.com/office/drawing/2014/main" id="{AED8024D-9E83-4031-9A01-AA3105B5E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" y="1262"/>
                <a:ext cx="1649" cy="26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s-MX" sz="1600" b="1" i="1"/>
                  <a:t>Campo de Comandos</a:t>
                </a:r>
                <a:endParaRPr lang="es-ES" sz="1600" b="1" i="1"/>
              </a:p>
            </p:txBody>
          </p:sp>
        </p:grp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CC3124FE-CB00-4851-AED5-A51D0809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219200"/>
              <a:ext cx="1828800" cy="304800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90460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C9BF8-4942-4A2C-8616-41A0ED19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SAP – Barra de Herramientas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4F579A-0459-40C0-996F-BBA255D7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815897"/>
            <a:ext cx="7381875" cy="49579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DFC01F9-951E-4B41-A636-E6AD2821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08" y="1136069"/>
            <a:ext cx="7151722" cy="5153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F500F3-FEAC-4ED8-8369-F2D9CACEDAE6}"/>
              </a:ext>
            </a:extLst>
          </p:cNvPr>
          <p:cNvGrpSpPr>
            <a:grpSpLocks/>
          </p:cNvGrpSpPr>
          <p:nvPr/>
        </p:nvGrpSpPr>
        <p:grpSpPr bwMode="auto">
          <a:xfrm>
            <a:off x="8997564" y="1542142"/>
            <a:ext cx="1581192" cy="654050"/>
            <a:chOff x="2376" y="1008"/>
            <a:chExt cx="1143" cy="519"/>
          </a:xfrm>
        </p:grpSpPr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1D670924-18CC-4BDF-85CC-0B52DD77B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6" y="1008"/>
              <a:ext cx="274" cy="2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es-MX"/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91C24DD7-4F1D-48C4-AE09-76C39DF0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" y="1263"/>
              <a:ext cx="1011" cy="2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2"/>
                </a:buClr>
              </a:pPr>
              <a:r>
                <a:rPr lang="es-MX" sz="1600" b="1" i="1" dirty="0"/>
                <a:t>Nuevo Modo</a:t>
              </a:r>
              <a:endParaRPr lang="es-ES" sz="1600" b="1" i="1" dirty="0"/>
            </a:p>
          </p:txBody>
        </p:sp>
      </p:grpSp>
      <p:sp>
        <p:nvSpPr>
          <p:cNvPr id="25" name="Text Box 27">
            <a:extLst>
              <a:ext uri="{FF2B5EF4-FFF2-40B4-BE49-F238E27FC236}">
                <a16:creationId xmlns:a16="http://schemas.microsoft.com/office/drawing/2014/main" id="{70C8CA2A-D8D4-4574-94DB-BB776793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6973" y="1524214"/>
            <a:ext cx="857250" cy="3328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</a:pPr>
            <a:r>
              <a:rPr lang="es-MX" sz="1600" b="1" i="1" dirty="0"/>
              <a:t>Ayuda </a:t>
            </a:r>
            <a:endParaRPr lang="es-ES" sz="1600" b="1" i="1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95AD86F-6EA0-408D-9A49-A16EEA867710}"/>
              </a:ext>
            </a:extLst>
          </p:cNvPr>
          <p:cNvCxnSpPr>
            <a:endCxn id="25" idx="1"/>
          </p:cNvCxnSpPr>
          <p:nvPr/>
        </p:nvCxnSpPr>
        <p:spPr>
          <a:xfrm>
            <a:off x="9608024" y="1524214"/>
            <a:ext cx="548949" cy="166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8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Estado de Cuenta  </a:t>
            </a:r>
          </a:p>
        </p:txBody>
      </p:sp>
    </p:spTree>
    <p:extLst>
      <p:ext uri="{BB962C8B-B14F-4D97-AF65-F5344CB8AC3E}">
        <p14:creationId xmlns:p14="http://schemas.microsoft.com/office/powerpoint/2010/main" val="247945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A1044F-D200-44C5-BFE5-3B3BD033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1813515"/>
            <a:ext cx="7580446" cy="39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3ACAF9-1A85-4E6F-8C1E-C7A9A519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13515"/>
            <a:ext cx="7650783" cy="39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3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5156200" y="2512082"/>
            <a:ext cx="6680200" cy="2880000"/>
          </a:xfrm>
          <a:prstGeom prst="rect">
            <a:avLst/>
          </a:prstGeom>
        </p:spPr>
        <p:txBody>
          <a:bodyPr/>
          <a:lstStyle/>
          <a:p>
            <a:r>
              <a:rPr lang="es-MX" sz="2000" dirty="0">
                <a:latin typeface="Century Gothic" panose="020B0502020202020204" pitchFamily="34" charset="0"/>
              </a:rPr>
              <a:t>Consultor SAP 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dirty="0">
                <a:latin typeface="Century Gothic" panose="020B0502020202020204" pitchFamily="34" charset="0"/>
              </a:rPr>
              <a:t>Consultor TRM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dirty="0">
                <a:latin typeface="Century Gothic" panose="020B0502020202020204" pitchFamily="34" charset="0"/>
              </a:rPr>
              <a:t>8 años en sector público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dirty="0">
                <a:latin typeface="Century Gothic" panose="020B0502020202020204" pitchFamily="34" charset="0"/>
              </a:rPr>
              <a:t>Proyectos en Puerto Rico, Colombia, Panamá y México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41500" y="489556"/>
            <a:ext cx="2374900" cy="4667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787878"/>
                </a:solidFill>
                <a:latin typeface="Century Gothic" panose="020B0502020202020204" pitchFamily="34" charset="0"/>
              </a:rPr>
              <a:t>Instructor(a)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30400" y="2498433"/>
            <a:ext cx="2520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INSERTAR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 FOTO DEL INSTRUCTOR(A)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41500" y="1712491"/>
            <a:ext cx="6425878" cy="79959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spc="300">
                <a:solidFill>
                  <a:srgbClr val="93C02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MX" dirty="0"/>
              <a:t>Wenceslao Sánchez García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E3029D-EA12-497E-AED3-07E3670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476660"/>
            <a:ext cx="2520000" cy="29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AD08E9-356C-4838-A17A-3330AE30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58804"/>
            <a:ext cx="7594513" cy="39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AD08E9-356C-4838-A17A-3330AE30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58804"/>
            <a:ext cx="7594513" cy="39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A4077B-2193-47B4-A424-D8A9464F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58805"/>
            <a:ext cx="7622647" cy="39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A4077B-2193-47B4-A424-D8A9464F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58805"/>
            <a:ext cx="7622647" cy="39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573C8-ADBF-4C7B-83F4-3B2EA6D0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1841153"/>
            <a:ext cx="7552311" cy="39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23745F-0B85-4D05-9D86-B01A20DB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1879936"/>
            <a:ext cx="7636717" cy="39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5906A6-D6A2-403C-BD3E-1704B5DC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879936"/>
            <a:ext cx="7622649" cy="39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5906A6-D6A2-403C-BD3E-1704B5DC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879936"/>
            <a:ext cx="7622649" cy="39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2275C-FA81-42AC-982A-D1B4B48F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879936"/>
            <a:ext cx="7692988" cy="40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5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2578CE-6F97-4AC5-B5C8-A48858F48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879936"/>
            <a:ext cx="7707056" cy="40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1622370" y="1990981"/>
            <a:ext cx="2903529" cy="2880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1841500" y="514956"/>
            <a:ext cx="5651500" cy="466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787878"/>
                </a:solidFill>
                <a:latin typeface="Century Gothic" panose="020B0502020202020204" pitchFamily="34" charset="0"/>
              </a:rPr>
              <a:t>Objetivo del curso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5695950" y="1918791"/>
            <a:ext cx="5494866" cy="3024379"/>
          </a:xfrm>
        </p:spPr>
        <p:txBody>
          <a:bodyPr/>
          <a:lstStyle/>
          <a:p>
            <a:r>
              <a:rPr lang="es-MX" dirty="0"/>
              <a:t>Conocer la herramienta que permite administrar los cobros de los trámites relacionados con la recaudación y el estado de cuenta del contribuyente</a:t>
            </a:r>
          </a:p>
        </p:txBody>
      </p:sp>
    </p:spTree>
    <p:extLst>
      <p:ext uri="{BB962C8B-B14F-4D97-AF65-F5344CB8AC3E}">
        <p14:creationId xmlns:p14="http://schemas.microsoft.com/office/powerpoint/2010/main" val="135277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Convenio de pagos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8A70FA-DBA9-42E9-BA7C-9DCC2F14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1897956"/>
            <a:ext cx="7749258" cy="39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83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E04666-B9A1-4E4E-8365-A382DA2EE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96178"/>
            <a:ext cx="7608580" cy="40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3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5857C-B4E2-45FF-8578-E97EC9BA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96178"/>
            <a:ext cx="7608579" cy="40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59B060-90CA-4E77-8480-5962608A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1" y="1891673"/>
            <a:ext cx="7664851" cy="40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EEFEA8-B4B7-49DD-BF15-8998AA79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1891673"/>
            <a:ext cx="7636716" cy="40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D2B44D-6143-4D7F-B4BB-1DED5476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4" y="1865564"/>
            <a:ext cx="7432234" cy="41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0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88190-6C6D-40C3-9554-1E61CB8A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4" y="1865564"/>
            <a:ext cx="7460368" cy="42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5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anular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88190-6C6D-40C3-9554-1E61CB8A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4" y="1865564"/>
            <a:ext cx="7460368" cy="42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6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FPL9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E24612-859C-4A4E-AECB-4FA14C33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7" y="1824719"/>
            <a:ext cx="7485889" cy="40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18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FPL9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343366-8B7A-4B30-8687-A7B01C0F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7" y="1774669"/>
            <a:ext cx="7659796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069" y="1981791"/>
            <a:ext cx="3661017" cy="2880000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1841500" y="514956"/>
            <a:ext cx="5651500" cy="466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787878"/>
                </a:solidFill>
                <a:latin typeface="Century Gothic" panose="020B0502020202020204" pitchFamily="34" charset="0"/>
              </a:rPr>
              <a:t>Temario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1340955" y="1097937"/>
            <a:ext cx="5086350" cy="5122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sz="1600" dirty="0"/>
              <a:t>Modelo funcional de recaudación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dirty="0"/>
              <a:t>Introducción a SAP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dirty="0"/>
              <a:t>Reglas de la sesión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dirty="0"/>
              <a:t>Convenios de pagos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dirty="0"/>
              <a:t>Visualizar y anular convenio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600" dirty="0"/>
              <a:t>Estado de cuenta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dirty="0"/>
              <a:t>FPL9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dirty="0"/>
              <a:t>FMCACOV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/>
              <a:t>Visualizar y generar  estado de cuenta, contrato y acuerdo de un convenio </a:t>
            </a:r>
            <a:endParaRPr lang="es-MX" sz="1600" dirty="0"/>
          </a:p>
          <a:p>
            <a:pPr marL="914400" lvl="1" indent="-457200">
              <a:buFont typeface="+mj-lt"/>
              <a:buAutoNum type="arabicPeriod"/>
            </a:pPr>
            <a:endParaRPr lang="es-MX" sz="1600" dirty="0"/>
          </a:p>
          <a:p>
            <a:pPr marL="457200" indent="-457200">
              <a:buFont typeface="+mj-lt"/>
              <a:buAutoNum type="arabicPeriod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5851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FPL9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B4F52-6A21-46AA-9A99-068D955E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7" y="1774669"/>
            <a:ext cx="7659796" cy="41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7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FMCACOV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AC88A6-4ED5-4C98-8D99-47C4A6ED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7" y="1824719"/>
            <a:ext cx="7471821" cy="40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FMCACOV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0335F4-F280-4547-81BE-C56C9D1A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5" y="1824719"/>
            <a:ext cx="7423586" cy="40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0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Estado de cuenta – Visualizar estado de cuenta del contribuyente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FMCACOV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4D0460-9257-4619-B7EF-E40E4C80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4" y="1824720"/>
            <a:ext cx="7465789" cy="40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0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68DD3E-09CB-462B-B899-CCCDD491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5" y="1865564"/>
            <a:ext cx="7530706" cy="42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1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212B62-C19C-4A3F-9FB1-5ED3EE8A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5" y="1865564"/>
            <a:ext cx="7615111" cy="42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1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7EF78E-3349-4941-B51B-A12D455E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0" y="1865564"/>
            <a:ext cx="7709461" cy="42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0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1EEEF-3320-4F44-BA52-A1239F9F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0" y="1865565"/>
            <a:ext cx="7639122" cy="40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3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1EEEF-3320-4F44-BA52-A1239F9F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0" y="1865565"/>
            <a:ext cx="7639122" cy="40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1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632D23-D92F-4B0A-918D-152CFEE6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0" y="1865565"/>
            <a:ext cx="7653190" cy="40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63220" y="2407609"/>
            <a:ext cx="252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E30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300" b="1" dirty="0">
                <a:solidFill>
                  <a:srgbClr val="93C021"/>
                </a:solidFill>
                <a:latin typeface="Century Gothic" panose="020B0502020202020204" pitchFamily="34" charset="0"/>
              </a:rPr>
              <a:t>RESPETO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18945" y="4172900"/>
            <a:ext cx="252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E30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300" b="1" dirty="0">
                <a:solidFill>
                  <a:srgbClr val="93C021"/>
                </a:solidFill>
                <a:latin typeface="Century Gothic" panose="020B0502020202020204" pitchFamily="34" charset="0"/>
              </a:rPr>
              <a:t>COMPROMISO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94" y="2306009"/>
            <a:ext cx="736210" cy="9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41" y="2306009"/>
            <a:ext cx="75192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57" y="2306009"/>
            <a:ext cx="900000" cy="90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40737" y="3206009"/>
            <a:ext cx="1024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tiempo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09136" y="3206009"/>
            <a:ext cx="963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vibrador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307504" y="3240718"/>
            <a:ext cx="8947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silencio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540" y="4071300"/>
            <a:ext cx="1090172" cy="9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255" y="4071300"/>
            <a:ext cx="1058936" cy="9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402" y="4071300"/>
            <a:ext cx="880757" cy="900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162374" y="4970147"/>
            <a:ext cx="6928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asistir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103147" y="4970147"/>
            <a:ext cx="10871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participar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263230" y="5004856"/>
            <a:ext cx="8947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repasar</a:t>
            </a:r>
          </a:p>
        </p:txBody>
      </p:sp>
      <p:sp>
        <p:nvSpPr>
          <p:cNvPr id="19" name="Título 2"/>
          <p:cNvSpPr txBox="1">
            <a:spLocks/>
          </p:cNvSpPr>
          <p:nvPr/>
        </p:nvSpPr>
        <p:spPr>
          <a:xfrm>
            <a:off x="1841500" y="540356"/>
            <a:ext cx="5651500" cy="466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787878"/>
                </a:solidFill>
                <a:latin typeface="Century Gothic" panose="020B0502020202020204" pitchFamily="34" charset="0"/>
              </a:rPr>
              <a:t>Reglas de la sesión</a:t>
            </a:r>
          </a:p>
        </p:txBody>
      </p:sp>
    </p:spTree>
    <p:extLst>
      <p:ext uri="{BB962C8B-B14F-4D97-AF65-F5344CB8AC3E}">
        <p14:creationId xmlns:p14="http://schemas.microsoft.com/office/powerpoint/2010/main" val="3310571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5534BB-EF4D-499D-A3B7-2BEAE64BA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0" y="1865566"/>
            <a:ext cx="7709461" cy="40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0ED96E-861B-47F2-9944-FA80CC76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0" y="1153551"/>
            <a:ext cx="7580235" cy="48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8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18787-EA87-4BA4-9947-5970E955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531525"/>
            <a:ext cx="7880384" cy="41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2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Visualizar y generar  estado de cuenta, contrato y acuerdo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305033" y="1531525"/>
            <a:ext cx="175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Transacción:</a:t>
            </a:r>
          </a:p>
          <a:p>
            <a:r>
              <a:rPr lang="es-ES" sz="2400" dirty="0"/>
              <a:t> </a:t>
            </a:r>
            <a:r>
              <a:rPr lang="es-ES" sz="2400" b="1" dirty="0"/>
              <a:t>ZFPCNV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29F7D9-6A4B-48D3-B8AB-328B8BE2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1" y="1359271"/>
            <a:ext cx="6017726" cy="14820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BF1B8D-B525-4E80-AA06-0CB6DADE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8" y="2841353"/>
            <a:ext cx="6763314" cy="16842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A0862E-28AC-4D3C-8FB9-58EB0230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" y="4711155"/>
            <a:ext cx="6819585" cy="17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4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0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Modelo funcional de recaudación</a:t>
            </a:r>
          </a:p>
        </p:txBody>
      </p:sp>
    </p:spTree>
    <p:extLst>
      <p:ext uri="{BB962C8B-B14F-4D97-AF65-F5344CB8AC3E}">
        <p14:creationId xmlns:p14="http://schemas.microsoft.com/office/powerpoint/2010/main" val="77432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Introducción a SAP</a:t>
            </a:r>
          </a:p>
        </p:txBody>
      </p:sp>
    </p:spTree>
    <p:extLst>
      <p:ext uri="{BB962C8B-B14F-4D97-AF65-F5344CB8AC3E}">
        <p14:creationId xmlns:p14="http://schemas.microsoft.com/office/powerpoint/2010/main" val="16532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45EDA-213C-409D-A1A2-64B3D12B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 SAP - Conceptos básicos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65FE49-FB94-4CB6-A348-163C5FE2C6E2}"/>
              </a:ext>
            </a:extLst>
          </p:cNvPr>
          <p:cNvSpPr/>
          <p:nvPr/>
        </p:nvSpPr>
        <p:spPr>
          <a:xfrm>
            <a:off x="384311" y="1470991"/>
            <a:ext cx="101909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es SAP?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MX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Las siglas SAP (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System, Applications and Products</a:t>
            </a:r>
            <a:r>
              <a:rPr lang="es-E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identifican a una compañía de sistemas informáticos con sede en Alemania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A05B00-0A0C-41CB-82A0-91FDBD93EF60}"/>
              </a:ext>
            </a:extLst>
          </p:cNvPr>
          <p:cNvSpPr/>
          <p:nvPr/>
        </p:nvSpPr>
        <p:spPr>
          <a:xfrm>
            <a:off x="384310" y="2898913"/>
            <a:ext cx="1067315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es TRM?</a:t>
            </a:r>
          </a:p>
          <a:p>
            <a:pPr algn="just">
              <a:lnSpc>
                <a:spcPct val="80000"/>
              </a:lnSpc>
            </a:pPr>
            <a:endParaRPr lang="es-MX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 TRM (SAP </a:t>
            </a:r>
            <a:r>
              <a:rPr lang="es-MX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Taxes</a:t>
            </a: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s-MX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Revenue</a:t>
            </a: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 aporta una visión de una administración integral unificando todas las obligaciones tributarias del contribuyente de forma robusta y fiable, orientando a la administración y la atención del ciudadano.</a:t>
            </a:r>
          </a:p>
          <a:p>
            <a:pPr algn="just">
              <a:lnSpc>
                <a:spcPct val="80000"/>
              </a:lnSpc>
              <a:buNone/>
            </a:pPr>
            <a:endParaRPr lang="es-MX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s-MX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E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F24091-93E7-48FB-9937-DDE6D300DBEA}"/>
              </a:ext>
            </a:extLst>
          </p:cNvPr>
          <p:cNvSpPr/>
          <p:nvPr/>
        </p:nvSpPr>
        <p:spPr>
          <a:xfrm>
            <a:off x="384309" y="4624881"/>
            <a:ext cx="106731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Qué es el SAP-GUI?</a:t>
            </a:r>
          </a:p>
          <a:p>
            <a:pPr algn="just">
              <a:lnSpc>
                <a:spcPct val="80000"/>
              </a:lnSpc>
              <a:buNone/>
            </a:pPr>
            <a:endParaRPr lang="es-MX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Es la herramienta grafica con la cual el Cliente se conecta al servidor de SAP (GUI =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ical User Interface</a:t>
            </a:r>
            <a:r>
              <a:rPr lang="es-MX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268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45EDA-213C-409D-A1A2-64B3D12B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Introducción SAP - Conceptos básicos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3129B9-B725-4588-86A4-C158A042856C}"/>
              </a:ext>
            </a:extLst>
          </p:cNvPr>
          <p:cNvSpPr/>
          <p:nvPr/>
        </p:nvSpPr>
        <p:spPr>
          <a:xfrm>
            <a:off x="272049" y="1212386"/>
            <a:ext cx="1090653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Tipos de Mandante (Instancia)</a:t>
            </a:r>
          </a:p>
          <a:p>
            <a:pPr algn="just">
              <a:lnSpc>
                <a:spcPct val="80000"/>
              </a:lnSpc>
              <a:buNone/>
            </a:pPr>
            <a:endParaRPr lang="es-MX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SAP existen tres ambientes denominados mandantes.</a:t>
            </a:r>
          </a:p>
          <a:p>
            <a:pPr algn="just">
              <a:lnSpc>
                <a:spcPct val="80000"/>
              </a:lnSpc>
              <a:buNone/>
            </a:pPr>
            <a:endParaRPr lang="es-MX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 (Desarrollo) utilizado por los consultores SAP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QAS (Calidad, Pruebas) utilizado para realizar todas las pruebas integrales.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PRD (Productivo) 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2971EE-19A9-4D59-9404-9249357E5018}"/>
              </a:ext>
            </a:extLst>
          </p:cNvPr>
          <p:cNvSpPr>
            <a:spLocks/>
          </p:cNvSpPr>
          <p:nvPr/>
        </p:nvSpPr>
        <p:spPr bwMode="auto">
          <a:xfrm>
            <a:off x="3763168" y="5913438"/>
            <a:ext cx="3848100" cy="757238"/>
          </a:xfrm>
          <a:custGeom>
            <a:avLst/>
            <a:gdLst>
              <a:gd name="T0" fmla="*/ 2147483647 w 2424"/>
              <a:gd name="T1" fmla="*/ 2147483647 h 477"/>
              <a:gd name="T2" fmla="*/ 2147483647 w 2424"/>
              <a:gd name="T3" fmla="*/ 2147483647 h 477"/>
              <a:gd name="T4" fmla="*/ 2147483647 w 2424"/>
              <a:gd name="T5" fmla="*/ 2147483647 h 477"/>
              <a:gd name="T6" fmla="*/ 2147483647 w 2424"/>
              <a:gd name="T7" fmla="*/ 2147483647 h 477"/>
              <a:gd name="T8" fmla="*/ 2147483647 w 2424"/>
              <a:gd name="T9" fmla="*/ 2147483647 h 477"/>
              <a:gd name="T10" fmla="*/ 2147483647 w 2424"/>
              <a:gd name="T11" fmla="*/ 2147483647 h 477"/>
              <a:gd name="T12" fmla="*/ 2147483647 w 2424"/>
              <a:gd name="T13" fmla="*/ 2147483647 h 477"/>
              <a:gd name="T14" fmla="*/ 2147483647 w 2424"/>
              <a:gd name="T15" fmla="*/ 2147483647 h 477"/>
              <a:gd name="T16" fmla="*/ 2147483647 w 2424"/>
              <a:gd name="T17" fmla="*/ 2147483647 h 477"/>
              <a:gd name="T18" fmla="*/ 2147483647 w 2424"/>
              <a:gd name="T19" fmla="*/ 2147483647 h 477"/>
              <a:gd name="T20" fmla="*/ 2147483647 w 2424"/>
              <a:gd name="T21" fmla="*/ 2147483647 h 477"/>
              <a:gd name="T22" fmla="*/ 2147483647 w 2424"/>
              <a:gd name="T23" fmla="*/ 2147483647 h 477"/>
              <a:gd name="T24" fmla="*/ 2147483647 w 2424"/>
              <a:gd name="T25" fmla="*/ 2147483647 h 477"/>
              <a:gd name="T26" fmla="*/ 2147483647 w 2424"/>
              <a:gd name="T27" fmla="*/ 2147483647 h 477"/>
              <a:gd name="T28" fmla="*/ 2147483647 w 2424"/>
              <a:gd name="T29" fmla="*/ 2147483647 h 477"/>
              <a:gd name="T30" fmla="*/ 2147483647 w 2424"/>
              <a:gd name="T31" fmla="*/ 2147483647 h 477"/>
              <a:gd name="T32" fmla="*/ 2147483647 w 2424"/>
              <a:gd name="T33" fmla="*/ 2147483647 h 477"/>
              <a:gd name="T34" fmla="*/ 2147483647 w 2424"/>
              <a:gd name="T35" fmla="*/ 2147483647 h 477"/>
              <a:gd name="T36" fmla="*/ 2147483647 w 2424"/>
              <a:gd name="T37" fmla="*/ 2147483647 h 477"/>
              <a:gd name="T38" fmla="*/ 2147483647 w 2424"/>
              <a:gd name="T39" fmla="*/ 2147483647 h 477"/>
              <a:gd name="T40" fmla="*/ 2147483647 w 2424"/>
              <a:gd name="T41" fmla="*/ 2147483647 h 477"/>
              <a:gd name="T42" fmla="*/ 2147483647 w 2424"/>
              <a:gd name="T43" fmla="*/ 2147483647 h 477"/>
              <a:gd name="T44" fmla="*/ 2147483647 w 2424"/>
              <a:gd name="T45" fmla="*/ 2147483647 h 477"/>
              <a:gd name="T46" fmla="*/ 2147483647 w 2424"/>
              <a:gd name="T47" fmla="*/ 2147483647 h 477"/>
              <a:gd name="T48" fmla="*/ 2147483647 w 2424"/>
              <a:gd name="T49" fmla="*/ 2147483647 h 477"/>
              <a:gd name="T50" fmla="*/ 2147483647 w 2424"/>
              <a:gd name="T51" fmla="*/ 0 h 477"/>
              <a:gd name="T52" fmla="*/ 2147483647 w 2424"/>
              <a:gd name="T53" fmla="*/ 0 h 477"/>
              <a:gd name="T54" fmla="*/ 2147483647 w 2424"/>
              <a:gd name="T55" fmla="*/ 0 h 477"/>
              <a:gd name="T56" fmla="*/ 2147483647 w 2424"/>
              <a:gd name="T57" fmla="*/ 0 h 477"/>
              <a:gd name="T58" fmla="*/ 2147483647 w 2424"/>
              <a:gd name="T59" fmla="*/ 0 h 477"/>
              <a:gd name="T60" fmla="*/ 2147483647 w 2424"/>
              <a:gd name="T61" fmla="*/ 0 h 477"/>
              <a:gd name="T62" fmla="*/ 2147483647 w 2424"/>
              <a:gd name="T63" fmla="*/ 2147483647 h 477"/>
              <a:gd name="T64" fmla="*/ 2147483647 w 2424"/>
              <a:gd name="T65" fmla="*/ 2147483647 h 477"/>
              <a:gd name="T66" fmla="*/ 2147483647 w 2424"/>
              <a:gd name="T67" fmla="*/ 2147483647 h 477"/>
              <a:gd name="T68" fmla="*/ 2147483647 w 2424"/>
              <a:gd name="T69" fmla="*/ 2147483647 h 477"/>
              <a:gd name="T70" fmla="*/ 2147483647 w 2424"/>
              <a:gd name="T71" fmla="*/ 2147483647 h 477"/>
              <a:gd name="T72" fmla="*/ 2147483647 w 2424"/>
              <a:gd name="T73" fmla="*/ 2147483647 h 477"/>
              <a:gd name="T74" fmla="*/ 2147483647 w 2424"/>
              <a:gd name="T75" fmla="*/ 2147483647 h 477"/>
              <a:gd name="T76" fmla="*/ 2147483647 w 2424"/>
              <a:gd name="T77" fmla="*/ 2147483647 h 477"/>
              <a:gd name="T78" fmla="*/ 2147483647 w 2424"/>
              <a:gd name="T79" fmla="*/ 2147483647 h 477"/>
              <a:gd name="T80" fmla="*/ 2147483647 w 2424"/>
              <a:gd name="T81" fmla="*/ 2147483647 h 477"/>
              <a:gd name="T82" fmla="*/ 2147483647 w 2424"/>
              <a:gd name="T83" fmla="*/ 2147483647 h 477"/>
              <a:gd name="T84" fmla="*/ 2147483647 w 2424"/>
              <a:gd name="T85" fmla="*/ 2147483647 h 477"/>
              <a:gd name="T86" fmla="*/ 2147483647 w 2424"/>
              <a:gd name="T87" fmla="*/ 2147483647 h 4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24"/>
              <a:gd name="T133" fmla="*/ 0 h 477"/>
              <a:gd name="T134" fmla="*/ 2424 w 2424"/>
              <a:gd name="T135" fmla="*/ 477 h 4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24" h="477">
                <a:moveTo>
                  <a:pt x="0" y="102"/>
                </a:moveTo>
                <a:lnTo>
                  <a:pt x="16" y="122"/>
                </a:lnTo>
                <a:lnTo>
                  <a:pt x="40" y="136"/>
                </a:lnTo>
                <a:lnTo>
                  <a:pt x="63" y="136"/>
                </a:lnTo>
                <a:lnTo>
                  <a:pt x="87" y="136"/>
                </a:lnTo>
                <a:lnTo>
                  <a:pt x="119" y="136"/>
                </a:lnTo>
                <a:lnTo>
                  <a:pt x="143" y="143"/>
                </a:lnTo>
                <a:lnTo>
                  <a:pt x="166" y="143"/>
                </a:lnTo>
                <a:lnTo>
                  <a:pt x="190" y="143"/>
                </a:lnTo>
                <a:lnTo>
                  <a:pt x="214" y="143"/>
                </a:lnTo>
                <a:lnTo>
                  <a:pt x="230" y="163"/>
                </a:lnTo>
                <a:lnTo>
                  <a:pt x="230" y="184"/>
                </a:lnTo>
                <a:lnTo>
                  <a:pt x="230" y="204"/>
                </a:lnTo>
                <a:lnTo>
                  <a:pt x="222" y="224"/>
                </a:lnTo>
                <a:lnTo>
                  <a:pt x="214" y="245"/>
                </a:lnTo>
                <a:lnTo>
                  <a:pt x="238" y="258"/>
                </a:lnTo>
                <a:lnTo>
                  <a:pt x="261" y="258"/>
                </a:lnTo>
                <a:lnTo>
                  <a:pt x="285" y="258"/>
                </a:lnTo>
                <a:lnTo>
                  <a:pt x="333" y="258"/>
                </a:lnTo>
                <a:lnTo>
                  <a:pt x="364" y="258"/>
                </a:lnTo>
                <a:lnTo>
                  <a:pt x="396" y="258"/>
                </a:lnTo>
                <a:lnTo>
                  <a:pt x="459" y="258"/>
                </a:lnTo>
                <a:lnTo>
                  <a:pt x="491" y="258"/>
                </a:lnTo>
                <a:lnTo>
                  <a:pt x="515" y="258"/>
                </a:lnTo>
                <a:lnTo>
                  <a:pt x="538" y="258"/>
                </a:lnTo>
                <a:lnTo>
                  <a:pt x="586" y="265"/>
                </a:lnTo>
                <a:lnTo>
                  <a:pt x="610" y="279"/>
                </a:lnTo>
                <a:lnTo>
                  <a:pt x="610" y="299"/>
                </a:lnTo>
                <a:lnTo>
                  <a:pt x="602" y="320"/>
                </a:lnTo>
                <a:lnTo>
                  <a:pt x="594" y="340"/>
                </a:lnTo>
                <a:lnTo>
                  <a:pt x="594" y="360"/>
                </a:lnTo>
                <a:lnTo>
                  <a:pt x="618" y="360"/>
                </a:lnTo>
                <a:lnTo>
                  <a:pt x="649" y="360"/>
                </a:lnTo>
                <a:lnTo>
                  <a:pt x="681" y="360"/>
                </a:lnTo>
                <a:lnTo>
                  <a:pt x="705" y="367"/>
                </a:lnTo>
                <a:lnTo>
                  <a:pt x="705" y="388"/>
                </a:lnTo>
                <a:lnTo>
                  <a:pt x="689" y="408"/>
                </a:lnTo>
                <a:lnTo>
                  <a:pt x="689" y="428"/>
                </a:lnTo>
                <a:lnTo>
                  <a:pt x="665" y="428"/>
                </a:lnTo>
                <a:lnTo>
                  <a:pt x="641" y="428"/>
                </a:lnTo>
                <a:lnTo>
                  <a:pt x="618" y="435"/>
                </a:lnTo>
                <a:lnTo>
                  <a:pt x="594" y="449"/>
                </a:lnTo>
                <a:lnTo>
                  <a:pt x="578" y="469"/>
                </a:lnTo>
                <a:lnTo>
                  <a:pt x="602" y="476"/>
                </a:lnTo>
                <a:lnTo>
                  <a:pt x="626" y="476"/>
                </a:lnTo>
                <a:lnTo>
                  <a:pt x="2193" y="476"/>
                </a:lnTo>
                <a:lnTo>
                  <a:pt x="2201" y="456"/>
                </a:lnTo>
                <a:lnTo>
                  <a:pt x="2217" y="428"/>
                </a:lnTo>
                <a:lnTo>
                  <a:pt x="2193" y="415"/>
                </a:lnTo>
                <a:lnTo>
                  <a:pt x="2193" y="394"/>
                </a:lnTo>
                <a:lnTo>
                  <a:pt x="2217" y="381"/>
                </a:lnTo>
                <a:lnTo>
                  <a:pt x="2241" y="381"/>
                </a:lnTo>
                <a:lnTo>
                  <a:pt x="2265" y="381"/>
                </a:lnTo>
                <a:lnTo>
                  <a:pt x="2288" y="381"/>
                </a:lnTo>
                <a:lnTo>
                  <a:pt x="2312" y="381"/>
                </a:lnTo>
                <a:lnTo>
                  <a:pt x="2336" y="381"/>
                </a:lnTo>
                <a:lnTo>
                  <a:pt x="2360" y="381"/>
                </a:lnTo>
                <a:lnTo>
                  <a:pt x="2368" y="354"/>
                </a:lnTo>
                <a:lnTo>
                  <a:pt x="2368" y="333"/>
                </a:lnTo>
                <a:lnTo>
                  <a:pt x="2344" y="306"/>
                </a:lnTo>
                <a:lnTo>
                  <a:pt x="2328" y="279"/>
                </a:lnTo>
                <a:lnTo>
                  <a:pt x="2352" y="265"/>
                </a:lnTo>
                <a:lnTo>
                  <a:pt x="2375" y="265"/>
                </a:lnTo>
                <a:lnTo>
                  <a:pt x="2399" y="265"/>
                </a:lnTo>
                <a:lnTo>
                  <a:pt x="2423" y="265"/>
                </a:lnTo>
                <a:lnTo>
                  <a:pt x="2423" y="245"/>
                </a:lnTo>
                <a:lnTo>
                  <a:pt x="2423" y="224"/>
                </a:lnTo>
                <a:lnTo>
                  <a:pt x="2415" y="204"/>
                </a:lnTo>
                <a:lnTo>
                  <a:pt x="2407" y="184"/>
                </a:lnTo>
                <a:lnTo>
                  <a:pt x="2383" y="163"/>
                </a:lnTo>
                <a:lnTo>
                  <a:pt x="2375" y="143"/>
                </a:lnTo>
                <a:lnTo>
                  <a:pt x="2383" y="122"/>
                </a:lnTo>
                <a:lnTo>
                  <a:pt x="2035" y="48"/>
                </a:lnTo>
                <a:lnTo>
                  <a:pt x="1702" y="48"/>
                </a:lnTo>
                <a:lnTo>
                  <a:pt x="1671" y="34"/>
                </a:lnTo>
                <a:lnTo>
                  <a:pt x="1607" y="14"/>
                </a:lnTo>
                <a:lnTo>
                  <a:pt x="1584" y="0"/>
                </a:lnTo>
                <a:lnTo>
                  <a:pt x="1560" y="0"/>
                </a:lnTo>
                <a:lnTo>
                  <a:pt x="1536" y="0"/>
                </a:lnTo>
                <a:lnTo>
                  <a:pt x="1512" y="0"/>
                </a:lnTo>
                <a:lnTo>
                  <a:pt x="1489" y="0"/>
                </a:lnTo>
                <a:lnTo>
                  <a:pt x="1465" y="0"/>
                </a:lnTo>
                <a:lnTo>
                  <a:pt x="1441" y="0"/>
                </a:lnTo>
                <a:lnTo>
                  <a:pt x="1417" y="0"/>
                </a:lnTo>
                <a:lnTo>
                  <a:pt x="1394" y="0"/>
                </a:lnTo>
                <a:lnTo>
                  <a:pt x="1370" y="0"/>
                </a:lnTo>
                <a:lnTo>
                  <a:pt x="1314" y="0"/>
                </a:lnTo>
                <a:lnTo>
                  <a:pt x="1291" y="0"/>
                </a:lnTo>
                <a:lnTo>
                  <a:pt x="1267" y="0"/>
                </a:lnTo>
                <a:lnTo>
                  <a:pt x="1243" y="0"/>
                </a:lnTo>
                <a:lnTo>
                  <a:pt x="1219" y="0"/>
                </a:lnTo>
                <a:lnTo>
                  <a:pt x="1188" y="0"/>
                </a:lnTo>
                <a:lnTo>
                  <a:pt x="1140" y="0"/>
                </a:lnTo>
                <a:lnTo>
                  <a:pt x="1077" y="0"/>
                </a:lnTo>
                <a:lnTo>
                  <a:pt x="1045" y="7"/>
                </a:lnTo>
                <a:lnTo>
                  <a:pt x="1021" y="14"/>
                </a:lnTo>
                <a:lnTo>
                  <a:pt x="974" y="14"/>
                </a:lnTo>
                <a:lnTo>
                  <a:pt x="926" y="14"/>
                </a:lnTo>
                <a:lnTo>
                  <a:pt x="903" y="20"/>
                </a:lnTo>
                <a:lnTo>
                  <a:pt x="879" y="20"/>
                </a:lnTo>
                <a:lnTo>
                  <a:pt x="855" y="20"/>
                </a:lnTo>
                <a:lnTo>
                  <a:pt x="831" y="20"/>
                </a:lnTo>
                <a:lnTo>
                  <a:pt x="808" y="20"/>
                </a:lnTo>
                <a:lnTo>
                  <a:pt x="784" y="20"/>
                </a:lnTo>
                <a:lnTo>
                  <a:pt x="752" y="20"/>
                </a:lnTo>
                <a:lnTo>
                  <a:pt x="728" y="14"/>
                </a:lnTo>
                <a:lnTo>
                  <a:pt x="705" y="14"/>
                </a:lnTo>
                <a:lnTo>
                  <a:pt x="681" y="14"/>
                </a:lnTo>
                <a:lnTo>
                  <a:pt x="657" y="14"/>
                </a:lnTo>
                <a:lnTo>
                  <a:pt x="633" y="14"/>
                </a:lnTo>
                <a:lnTo>
                  <a:pt x="610" y="14"/>
                </a:lnTo>
                <a:lnTo>
                  <a:pt x="586" y="14"/>
                </a:lnTo>
                <a:lnTo>
                  <a:pt x="562" y="20"/>
                </a:lnTo>
                <a:lnTo>
                  <a:pt x="538" y="20"/>
                </a:lnTo>
                <a:lnTo>
                  <a:pt x="507" y="20"/>
                </a:lnTo>
                <a:lnTo>
                  <a:pt x="475" y="27"/>
                </a:lnTo>
                <a:lnTo>
                  <a:pt x="451" y="27"/>
                </a:lnTo>
                <a:lnTo>
                  <a:pt x="428" y="27"/>
                </a:lnTo>
                <a:lnTo>
                  <a:pt x="404" y="34"/>
                </a:lnTo>
                <a:lnTo>
                  <a:pt x="380" y="34"/>
                </a:lnTo>
                <a:lnTo>
                  <a:pt x="356" y="34"/>
                </a:lnTo>
                <a:lnTo>
                  <a:pt x="333" y="41"/>
                </a:lnTo>
                <a:lnTo>
                  <a:pt x="309" y="41"/>
                </a:lnTo>
                <a:lnTo>
                  <a:pt x="277" y="48"/>
                </a:lnTo>
                <a:lnTo>
                  <a:pt x="245" y="54"/>
                </a:lnTo>
                <a:lnTo>
                  <a:pt x="222" y="61"/>
                </a:lnTo>
                <a:lnTo>
                  <a:pt x="198" y="68"/>
                </a:lnTo>
                <a:lnTo>
                  <a:pt x="174" y="68"/>
                </a:lnTo>
                <a:lnTo>
                  <a:pt x="150" y="68"/>
                </a:lnTo>
                <a:lnTo>
                  <a:pt x="127" y="68"/>
                </a:lnTo>
                <a:lnTo>
                  <a:pt x="103" y="68"/>
                </a:lnTo>
                <a:lnTo>
                  <a:pt x="79" y="75"/>
                </a:lnTo>
                <a:lnTo>
                  <a:pt x="0" y="102"/>
                </a:lnTo>
              </a:path>
            </a:pathLst>
          </a:custGeom>
          <a:gradFill rotWithShape="0">
            <a:gsLst>
              <a:gs pos="0">
                <a:srgbClr val="316501"/>
              </a:gs>
              <a:gs pos="100000">
                <a:srgbClr val="275101"/>
              </a:gs>
            </a:gsLst>
            <a:lin ang="54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13FAF9C1-75EB-41A4-99EB-7C53CF26F1A9}"/>
              </a:ext>
            </a:extLst>
          </p:cNvPr>
          <p:cNvGrpSpPr>
            <a:grpSpLocks/>
          </p:cNvGrpSpPr>
          <p:nvPr/>
        </p:nvGrpSpPr>
        <p:grpSpPr bwMode="auto">
          <a:xfrm>
            <a:off x="6133306" y="5575301"/>
            <a:ext cx="842962" cy="550862"/>
            <a:chOff x="3201" y="3209"/>
            <a:chExt cx="531" cy="347"/>
          </a:xfrm>
        </p:grpSpPr>
        <p:sp>
          <p:nvSpPr>
            <p:cNvPr id="11" name="Arc 8">
              <a:extLst>
                <a:ext uri="{FF2B5EF4-FFF2-40B4-BE49-F238E27FC236}">
                  <a16:creationId xmlns:a16="http://schemas.microsoft.com/office/drawing/2014/main" id="{41C01B44-7D21-449A-9955-31649CD5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3209"/>
              <a:ext cx="111" cy="347"/>
            </a:xfrm>
            <a:custGeom>
              <a:avLst/>
              <a:gdLst>
                <a:gd name="T0" fmla="*/ 0 w 21600"/>
                <a:gd name="T1" fmla="*/ 0 h 42093"/>
                <a:gd name="T2" fmla="*/ 0 w 21600"/>
                <a:gd name="T3" fmla="*/ 0 h 42093"/>
                <a:gd name="T4" fmla="*/ 0 w 21600"/>
                <a:gd name="T5" fmla="*/ 0 h 420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93"/>
                <a:gd name="T11" fmla="*/ 21600 w 21600"/>
                <a:gd name="T12" fmla="*/ 42093 h 420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93" fill="none" extrusionOk="0">
                  <a:moveTo>
                    <a:pt x="4099" y="-1"/>
                  </a:moveTo>
                  <a:cubicBezTo>
                    <a:pt x="14259" y="1963"/>
                    <a:pt x="21600" y="10858"/>
                    <a:pt x="21600" y="21207"/>
                  </a:cubicBezTo>
                  <a:cubicBezTo>
                    <a:pt x="21600" y="31014"/>
                    <a:pt x="14992" y="39591"/>
                    <a:pt x="5508" y="42092"/>
                  </a:cubicBezTo>
                </a:path>
                <a:path w="21600" h="42093" stroke="0" extrusionOk="0">
                  <a:moveTo>
                    <a:pt x="4099" y="-1"/>
                  </a:moveTo>
                  <a:cubicBezTo>
                    <a:pt x="14259" y="1963"/>
                    <a:pt x="21600" y="10858"/>
                    <a:pt x="21600" y="21207"/>
                  </a:cubicBezTo>
                  <a:cubicBezTo>
                    <a:pt x="21600" y="31014"/>
                    <a:pt x="14992" y="39591"/>
                    <a:pt x="5508" y="42092"/>
                  </a:cubicBezTo>
                  <a:lnTo>
                    <a:pt x="0" y="21207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" name="Arc 9">
              <a:extLst>
                <a:ext uri="{FF2B5EF4-FFF2-40B4-BE49-F238E27FC236}">
                  <a16:creationId xmlns:a16="http://schemas.microsoft.com/office/drawing/2014/main" id="{7AFC3665-7DAE-458D-B34A-186EA2FA5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231"/>
              <a:ext cx="96" cy="297"/>
            </a:xfrm>
            <a:custGeom>
              <a:avLst/>
              <a:gdLst>
                <a:gd name="T0" fmla="*/ 0 w 21600"/>
                <a:gd name="T1" fmla="*/ 0 h 42106"/>
                <a:gd name="T2" fmla="*/ 0 w 21600"/>
                <a:gd name="T3" fmla="*/ 0 h 42106"/>
                <a:gd name="T4" fmla="*/ 0 w 21600"/>
                <a:gd name="T5" fmla="*/ 0 h 4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06"/>
                <a:gd name="T11" fmla="*/ 21600 w 21600"/>
                <a:gd name="T12" fmla="*/ 42106 h 4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06" fill="none" extrusionOk="0">
                  <a:moveTo>
                    <a:pt x="4065" y="-1"/>
                  </a:moveTo>
                  <a:cubicBezTo>
                    <a:pt x="14241" y="1950"/>
                    <a:pt x="21600" y="10852"/>
                    <a:pt x="21600" y="21214"/>
                  </a:cubicBezTo>
                  <a:cubicBezTo>
                    <a:pt x="21600" y="31031"/>
                    <a:pt x="14979" y="39613"/>
                    <a:pt x="5484" y="42106"/>
                  </a:cubicBezTo>
                </a:path>
                <a:path w="21600" h="42106" stroke="0" extrusionOk="0">
                  <a:moveTo>
                    <a:pt x="4065" y="-1"/>
                  </a:moveTo>
                  <a:cubicBezTo>
                    <a:pt x="14241" y="1950"/>
                    <a:pt x="21600" y="10852"/>
                    <a:pt x="21600" y="21214"/>
                  </a:cubicBezTo>
                  <a:cubicBezTo>
                    <a:pt x="21600" y="31031"/>
                    <a:pt x="14979" y="39613"/>
                    <a:pt x="5484" y="42106"/>
                  </a:cubicBezTo>
                  <a:lnTo>
                    <a:pt x="0" y="21214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" name="Arc 10">
              <a:extLst>
                <a:ext uri="{FF2B5EF4-FFF2-40B4-BE49-F238E27FC236}">
                  <a16:creationId xmlns:a16="http://schemas.microsoft.com/office/drawing/2014/main" id="{37CAE91D-7606-420E-901D-B30516D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3256"/>
              <a:ext cx="88" cy="249"/>
            </a:xfrm>
            <a:custGeom>
              <a:avLst/>
              <a:gdLst>
                <a:gd name="T0" fmla="*/ 0 w 21600"/>
                <a:gd name="T1" fmla="*/ 0 h 42100"/>
                <a:gd name="T2" fmla="*/ 0 w 21600"/>
                <a:gd name="T3" fmla="*/ 0 h 42100"/>
                <a:gd name="T4" fmla="*/ 0 w 21600"/>
                <a:gd name="T5" fmla="*/ 0 h 421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00"/>
                <a:gd name="T11" fmla="*/ 21600 w 21600"/>
                <a:gd name="T12" fmla="*/ 42100 h 42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00" fill="none" extrusionOk="0">
                  <a:moveTo>
                    <a:pt x="4159" y="0"/>
                  </a:moveTo>
                  <a:cubicBezTo>
                    <a:pt x="14292" y="1988"/>
                    <a:pt x="21600" y="10870"/>
                    <a:pt x="21600" y="21196"/>
                  </a:cubicBezTo>
                  <a:cubicBezTo>
                    <a:pt x="21600" y="31030"/>
                    <a:pt x="14956" y="39624"/>
                    <a:pt x="5438" y="42100"/>
                  </a:cubicBezTo>
                </a:path>
                <a:path w="21600" h="42100" stroke="0" extrusionOk="0">
                  <a:moveTo>
                    <a:pt x="4159" y="0"/>
                  </a:moveTo>
                  <a:cubicBezTo>
                    <a:pt x="14292" y="1988"/>
                    <a:pt x="21600" y="10870"/>
                    <a:pt x="21600" y="21196"/>
                  </a:cubicBezTo>
                  <a:cubicBezTo>
                    <a:pt x="21600" y="31030"/>
                    <a:pt x="14956" y="39624"/>
                    <a:pt x="5438" y="42100"/>
                  </a:cubicBezTo>
                  <a:lnTo>
                    <a:pt x="0" y="21196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4" name="Arc 11">
              <a:extLst>
                <a:ext uri="{FF2B5EF4-FFF2-40B4-BE49-F238E27FC236}">
                  <a16:creationId xmlns:a16="http://schemas.microsoft.com/office/drawing/2014/main" id="{DD660165-853A-4F7A-98F3-833048A9B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275"/>
              <a:ext cx="94" cy="227"/>
            </a:xfrm>
            <a:custGeom>
              <a:avLst/>
              <a:gdLst>
                <a:gd name="T0" fmla="*/ 0 w 21600"/>
                <a:gd name="T1" fmla="*/ 0 h 42169"/>
                <a:gd name="T2" fmla="*/ 0 w 21600"/>
                <a:gd name="T3" fmla="*/ 0 h 42169"/>
                <a:gd name="T4" fmla="*/ 0 w 21600"/>
                <a:gd name="T5" fmla="*/ 0 h 421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69"/>
                <a:gd name="T11" fmla="*/ 21600 w 21600"/>
                <a:gd name="T12" fmla="*/ 42169 h 42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69" fill="none" extrusionOk="0">
                  <a:moveTo>
                    <a:pt x="3912" y="0"/>
                  </a:moveTo>
                  <a:cubicBezTo>
                    <a:pt x="14160" y="1888"/>
                    <a:pt x="21600" y="10822"/>
                    <a:pt x="21600" y="21243"/>
                  </a:cubicBezTo>
                  <a:cubicBezTo>
                    <a:pt x="21600" y="31110"/>
                    <a:pt x="14913" y="39723"/>
                    <a:pt x="5353" y="42168"/>
                  </a:cubicBezTo>
                </a:path>
                <a:path w="21600" h="42169" stroke="0" extrusionOk="0">
                  <a:moveTo>
                    <a:pt x="3912" y="0"/>
                  </a:moveTo>
                  <a:cubicBezTo>
                    <a:pt x="14160" y="1888"/>
                    <a:pt x="21600" y="10822"/>
                    <a:pt x="21600" y="21243"/>
                  </a:cubicBezTo>
                  <a:cubicBezTo>
                    <a:pt x="21600" y="31110"/>
                    <a:pt x="14913" y="39723"/>
                    <a:pt x="5353" y="42168"/>
                  </a:cubicBezTo>
                  <a:lnTo>
                    <a:pt x="0" y="2124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Arc 12">
              <a:extLst>
                <a:ext uri="{FF2B5EF4-FFF2-40B4-BE49-F238E27FC236}">
                  <a16:creationId xmlns:a16="http://schemas.microsoft.com/office/drawing/2014/main" id="{634C60EC-831F-47CA-9AEE-21CF1EB48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3288"/>
              <a:ext cx="80" cy="197"/>
            </a:xfrm>
            <a:custGeom>
              <a:avLst/>
              <a:gdLst>
                <a:gd name="T0" fmla="*/ 0 w 21600"/>
                <a:gd name="T1" fmla="*/ 0 h 42126"/>
                <a:gd name="T2" fmla="*/ 0 w 21600"/>
                <a:gd name="T3" fmla="*/ 0 h 42126"/>
                <a:gd name="T4" fmla="*/ 0 w 21600"/>
                <a:gd name="T5" fmla="*/ 0 h 421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26"/>
                <a:gd name="T11" fmla="*/ 21600 w 21600"/>
                <a:gd name="T12" fmla="*/ 42126 h 42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26" fill="none" extrusionOk="0">
                  <a:moveTo>
                    <a:pt x="4018" y="0"/>
                  </a:moveTo>
                  <a:cubicBezTo>
                    <a:pt x="14217" y="1931"/>
                    <a:pt x="21600" y="10843"/>
                    <a:pt x="21600" y="21223"/>
                  </a:cubicBezTo>
                  <a:cubicBezTo>
                    <a:pt x="21600" y="31056"/>
                    <a:pt x="14957" y="39649"/>
                    <a:pt x="5441" y="42126"/>
                  </a:cubicBezTo>
                </a:path>
                <a:path w="21600" h="42126" stroke="0" extrusionOk="0">
                  <a:moveTo>
                    <a:pt x="4018" y="0"/>
                  </a:moveTo>
                  <a:cubicBezTo>
                    <a:pt x="14217" y="1931"/>
                    <a:pt x="21600" y="10843"/>
                    <a:pt x="21600" y="21223"/>
                  </a:cubicBezTo>
                  <a:cubicBezTo>
                    <a:pt x="21600" y="31056"/>
                    <a:pt x="14957" y="39649"/>
                    <a:pt x="5441" y="42126"/>
                  </a:cubicBezTo>
                  <a:lnTo>
                    <a:pt x="0" y="2122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8D074DEE-69ED-4EE0-BC40-2C48CDCB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3308"/>
              <a:ext cx="75" cy="163"/>
            </a:xfrm>
            <a:custGeom>
              <a:avLst/>
              <a:gdLst>
                <a:gd name="T0" fmla="*/ 0 w 21600"/>
                <a:gd name="T1" fmla="*/ 0 h 42111"/>
                <a:gd name="T2" fmla="*/ 0 w 21600"/>
                <a:gd name="T3" fmla="*/ 0 h 42111"/>
                <a:gd name="T4" fmla="*/ 0 w 21600"/>
                <a:gd name="T5" fmla="*/ 0 h 421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11"/>
                <a:gd name="T11" fmla="*/ 21600 w 21600"/>
                <a:gd name="T12" fmla="*/ 42111 h 42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11" fill="none" extrusionOk="0">
                  <a:moveTo>
                    <a:pt x="3986" y="0"/>
                  </a:moveTo>
                  <a:cubicBezTo>
                    <a:pt x="14200" y="1918"/>
                    <a:pt x="21600" y="10837"/>
                    <a:pt x="21600" y="21229"/>
                  </a:cubicBezTo>
                  <a:cubicBezTo>
                    <a:pt x="21600" y="31031"/>
                    <a:pt x="14998" y="39605"/>
                    <a:pt x="5522" y="42111"/>
                  </a:cubicBezTo>
                </a:path>
                <a:path w="21600" h="42111" stroke="0" extrusionOk="0">
                  <a:moveTo>
                    <a:pt x="3986" y="0"/>
                  </a:moveTo>
                  <a:cubicBezTo>
                    <a:pt x="14200" y="1918"/>
                    <a:pt x="21600" y="10837"/>
                    <a:pt x="21600" y="21229"/>
                  </a:cubicBezTo>
                  <a:cubicBezTo>
                    <a:pt x="21600" y="31031"/>
                    <a:pt x="14998" y="39605"/>
                    <a:pt x="5522" y="42111"/>
                  </a:cubicBezTo>
                  <a:lnTo>
                    <a:pt x="0" y="21229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" name="Arc 14">
              <a:extLst>
                <a:ext uri="{FF2B5EF4-FFF2-40B4-BE49-F238E27FC236}">
                  <a16:creationId xmlns:a16="http://schemas.microsoft.com/office/drawing/2014/main" id="{E8EFCE93-CAEE-4A63-8C6D-F0D74A559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3322"/>
              <a:ext cx="67" cy="140"/>
            </a:xfrm>
            <a:custGeom>
              <a:avLst/>
              <a:gdLst>
                <a:gd name="T0" fmla="*/ 0 w 21600"/>
                <a:gd name="T1" fmla="*/ 0 h 42075"/>
                <a:gd name="T2" fmla="*/ 0 w 21600"/>
                <a:gd name="T3" fmla="*/ 0 h 42075"/>
                <a:gd name="T4" fmla="*/ 0 w 21600"/>
                <a:gd name="T5" fmla="*/ 0 h 4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75"/>
                <a:gd name="T11" fmla="*/ 21600 w 21600"/>
                <a:gd name="T12" fmla="*/ 42075 h 4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75" fill="none" extrusionOk="0">
                  <a:moveTo>
                    <a:pt x="4169" y="0"/>
                  </a:moveTo>
                  <a:cubicBezTo>
                    <a:pt x="14297" y="1992"/>
                    <a:pt x="21600" y="10872"/>
                    <a:pt x="21600" y="21194"/>
                  </a:cubicBezTo>
                  <a:cubicBezTo>
                    <a:pt x="21600" y="30994"/>
                    <a:pt x="15001" y="39566"/>
                    <a:pt x="5527" y="42074"/>
                  </a:cubicBezTo>
                </a:path>
                <a:path w="21600" h="42075" stroke="0" extrusionOk="0">
                  <a:moveTo>
                    <a:pt x="4169" y="0"/>
                  </a:moveTo>
                  <a:cubicBezTo>
                    <a:pt x="14297" y="1992"/>
                    <a:pt x="21600" y="10872"/>
                    <a:pt x="21600" y="21194"/>
                  </a:cubicBezTo>
                  <a:cubicBezTo>
                    <a:pt x="21600" y="30994"/>
                    <a:pt x="15001" y="39566"/>
                    <a:pt x="5527" y="42074"/>
                  </a:cubicBezTo>
                  <a:lnTo>
                    <a:pt x="0" y="21194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" name="Arc 15">
              <a:extLst>
                <a:ext uri="{FF2B5EF4-FFF2-40B4-BE49-F238E27FC236}">
                  <a16:creationId xmlns:a16="http://schemas.microsoft.com/office/drawing/2014/main" id="{B7E71119-FBBB-460C-96F7-E307D34F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3332"/>
              <a:ext cx="57" cy="119"/>
            </a:xfrm>
            <a:custGeom>
              <a:avLst/>
              <a:gdLst>
                <a:gd name="T0" fmla="*/ 0 w 21600"/>
                <a:gd name="T1" fmla="*/ 0 h 42161"/>
                <a:gd name="T2" fmla="*/ 0 w 21600"/>
                <a:gd name="T3" fmla="*/ 0 h 42161"/>
                <a:gd name="T4" fmla="*/ 0 w 21600"/>
                <a:gd name="T5" fmla="*/ 0 h 421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61"/>
                <a:gd name="T11" fmla="*/ 21600 w 21600"/>
                <a:gd name="T12" fmla="*/ 42161 h 42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61" fill="none" extrusionOk="0">
                  <a:moveTo>
                    <a:pt x="3824" y="0"/>
                  </a:moveTo>
                  <a:cubicBezTo>
                    <a:pt x="14113" y="1851"/>
                    <a:pt x="21600" y="10805"/>
                    <a:pt x="21600" y="21259"/>
                  </a:cubicBezTo>
                  <a:cubicBezTo>
                    <a:pt x="21600" y="31090"/>
                    <a:pt x="14960" y="39681"/>
                    <a:pt x="5446" y="42160"/>
                  </a:cubicBezTo>
                </a:path>
                <a:path w="21600" h="42161" stroke="0" extrusionOk="0">
                  <a:moveTo>
                    <a:pt x="3824" y="0"/>
                  </a:moveTo>
                  <a:cubicBezTo>
                    <a:pt x="14113" y="1851"/>
                    <a:pt x="21600" y="10805"/>
                    <a:pt x="21600" y="21259"/>
                  </a:cubicBezTo>
                  <a:cubicBezTo>
                    <a:pt x="21600" y="31090"/>
                    <a:pt x="14960" y="39681"/>
                    <a:pt x="5446" y="42160"/>
                  </a:cubicBezTo>
                  <a:lnTo>
                    <a:pt x="0" y="21259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" name="Arc 16">
              <a:extLst>
                <a:ext uri="{FF2B5EF4-FFF2-40B4-BE49-F238E27FC236}">
                  <a16:creationId xmlns:a16="http://schemas.microsoft.com/office/drawing/2014/main" id="{F25ABEED-2A87-445E-AA3F-0157B0D2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350"/>
              <a:ext cx="49" cy="92"/>
            </a:xfrm>
            <a:custGeom>
              <a:avLst/>
              <a:gdLst>
                <a:gd name="T0" fmla="*/ 0 w 21600"/>
                <a:gd name="T1" fmla="*/ 0 h 42150"/>
                <a:gd name="T2" fmla="*/ 0 w 21600"/>
                <a:gd name="T3" fmla="*/ 0 h 42150"/>
                <a:gd name="T4" fmla="*/ 0 w 21600"/>
                <a:gd name="T5" fmla="*/ 0 h 42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50"/>
                <a:gd name="T11" fmla="*/ 21600 w 21600"/>
                <a:gd name="T12" fmla="*/ 42150 h 42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50" fill="none" extrusionOk="0">
                  <a:moveTo>
                    <a:pt x="3941" y="-1"/>
                  </a:moveTo>
                  <a:cubicBezTo>
                    <a:pt x="14175" y="1898"/>
                    <a:pt x="21600" y="10827"/>
                    <a:pt x="21600" y="21237"/>
                  </a:cubicBezTo>
                  <a:cubicBezTo>
                    <a:pt x="21600" y="31085"/>
                    <a:pt x="14938" y="39686"/>
                    <a:pt x="5404" y="42150"/>
                  </a:cubicBezTo>
                </a:path>
                <a:path w="21600" h="42150" stroke="0" extrusionOk="0">
                  <a:moveTo>
                    <a:pt x="3941" y="-1"/>
                  </a:moveTo>
                  <a:cubicBezTo>
                    <a:pt x="14175" y="1898"/>
                    <a:pt x="21600" y="10827"/>
                    <a:pt x="21600" y="21237"/>
                  </a:cubicBezTo>
                  <a:cubicBezTo>
                    <a:pt x="21600" y="31085"/>
                    <a:pt x="14938" y="39686"/>
                    <a:pt x="5404" y="42150"/>
                  </a:cubicBezTo>
                  <a:lnTo>
                    <a:pt x="0" y="21237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0" name="Arc 17">
              <a:extLst>
                <a:ext uri="{FF2B5EF4-FFF2-40B4-BE49-F238E27FC236}">
                  <a16:creationId xmlns:a16="http://schemas.microsoft.com/office/drawing/2014/main" id="{C032B05F-149C-4FA9-8DD7-D4EA81F5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3364"/>
              <a:ext cx="27" cy="69"/>
            </a:xfrm>
            <a:custGeom>
              <a:avLst/>
              <a:gdLst>
                <a:gd name="T0" fmla="*/ 0 w 21600"/>
                <a:gd name="T1" fmla="*/ 0 h 42055"/>
                <a:gd name="T2" fmla="*/ 0 w 21600"/>
                <a:gd name="T3" fmla="*/ 0 h 42055"/>
                <a:gd name="T4" fmla="*/ 0 w 21600"/>
                <a:gd name="T5" fmla="*/ 0 h 420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55"/>
                <a:gd name="T11" fmla="*/ 21600 w 21600"/>
                <a:gd name="T12" fmla="*/ 42055 h 420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55" fill="none" extrusionOk="0">
                  <a:moveTo>
                    <a:pt x="3879" y="0"/>
                  </a:moveTo>
                  <a:cubicBezTo>
                    <a:pt x="14143" y="1874"/>
                    <a:pt x="21600" y="10816"/>
                    <a:pt x="21600" y="21249"/>
                  </a:cubicBezTo>
                  <a:cubicBezTo>
                    <a:pt x="21600" y="30943"/>
                    <a:pt x="15141" y="39450"/>
                    <a:pt x="5802" y="42054"/>
                  </a:cubicBezTo>
                </a:path>
                <a:path w="21600" h="42055" stroke="0" extrusionOk="0">
                  <a:moveTo>
                    <a:pt x="3879" y="0"/>
                  </a:moveTo>
                  <a:cubicBezTo>
                    <a:pt x="14143" y="1874"/>
                    <a:pt x="21600" y="10816"/>
                    <a:pt x="21600" y="21249"/>
                  </a:cubicBezTo>
                  <a:cubicBezTo>
                    <a:pt x="21600" y="30943"/>
                    <a:pt x="15141" y="39450"/>
                    <a:pt x="5802" y="42054"/>
                  </a:cubicBezTo>
                  <a:lnTo>
                    <a:pt x="0" y="21249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aphicFrame>
          <p:nvGraphicFramePr>
            <p:cNvPr id="21" name="Object 18">
              <a:hlinkClick r:id="" action="ppaction://ole?verb=0"/>
              <a:extLst>
                <a:ext uri="{FF2B5EF4-FFF2-40B4-BE49-F238E27FC236}">
                  <a16:creationId xmlns:a16="http://schemas.microsoft.com/office/drawing/2014/main" id="{336DDC0A-823A-48B3-8650-4C6E951C9E1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201" y="3387"/>
            <a:ext cx="121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" name="Microsoft ClipArt Gallery" r:id="rId3" imgW="2170080" imgH="3084480" progId="">
                    <p:embed/>
                  </p:oleObj>
                </mc:Choice>
                <mc:Fallback>
                  <p:oleObj name="Microsoft ClipArt Gallery" r:id="rId3" imgW="2170080" imgH="3084480" progId="">
                    <p:embed/>
                    <p:pic>
                      <p:nvPicPr>
                        <p:cNvPr id="18" name="Object 1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" y="3387"/>
                          <a:ext cx="121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7CF849BD-6FCE-4615-AA55-0A6776C4477F}"/>
              </a:ext>
            </a:extLst>
          </p:cNvPr>
          <p:cNvGrpSpPr>
            <a:grpSpLocks/>
          </p:cNvGrpSpPr>
          <p:nvPr/>
        </p:nvGrpSpPr>
        <p:grpSpPr bwMode="auto">
          <a:xfrm>
            <a:off x="4196556" y="5543551"/>
            <a:ext cx="655637" cy="600075"/>
            <a:chOff x="1981" y="3189"/>
            <a:chExt cx="413" cy="378"/>
          </a:xfrm>
        </p:grpSpPr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43DA125C-4EB8-4CD2-A33E-B0C2F2DE1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" y="3189"/>
              <a:ext cx="200" cy="378"/>
              <a:chOff x="1981" y="3189"/>
              <a:chExt cx="200" cy="378"/>
            </a:xfrm>
          </p:grpSpPr>
          <p:sp>
            <p:nvSpPr>
              <p:cNvPr id="32" name="Arc 21">
                <a:extLst>
                  <a:ext uri="{FF2B5EF4-FFF2-40B4-BE49-F238E27FC236}">
                    <a16:creationId xmlns:a16="http://schemas.microsoft.com/office/drawing/2014/main" id="{60F71C9D-2B51-47C9-AE32-F115F30DC98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1981" y="3189"/>
                <a:ext cx="122" cy="378"/>
              </a:xfrm>
              <a:custGeom>
                <a:avLst/>
                <a:gdLst>
                  <a:gd name="T0" fmla="*/ 0 w 21600"/>
                  <a:gd name="T1" fmla="*/ 0 h 42092"/>
                  <a:gd name="T2" fmla="*/ 0 w 21600"/>
                  <a:gd name="T3" fmla="*/ 0 h 42092"/>
                  <a:gd name="T4" fmla="*/ 0 w 21600"/>
                  <a:gd name="T5" fmla="*/ 0 h 4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2"/>
                  <a:gd name="T11" fmla="*/ 21600 w 21600"/>
                  <a:gd name="T12" fmla="*/ 42092 h 4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2" fill="none" extrusionOk="0">
                    <a:moveTo>
                      <a:pt x="4078" y="-1"/>
                    </a:moveTo>
                    <a:cubicBezTo>
                      <a:pt x="14248" y="1954"/>
                      <a:pt x="21600" y="10854"/>
                      <a:pt x="21600" y="21211"/>
                    </a:cubicBezTo>
                    <a:cubicBezTo>
                      <a:pt x="21600" y="31011"/>
                      <a:pt x="15001" y="39584"/>
                      <a:pt x="5526" y="42091"/>
                    </a:cubicBezTo>
                  </a:path>
                  <a:path w="21600" h="42092" stroke="0" extrusionOk="0">
                    <a:moveTo>
                      <a:pt x="4078" y="-1"/>
                    </a:moveTo>
                    <a:cubicBezTo>
                      <a:pt x="14248" y="1954"/>
                      <a:pt x="21600" y="10854"/>
                      <a:pt x="21600" y="21211"/>
                    </a:cubicBezTo>
                    <a:cubicBezTo>
                      <a:pt x="21600" y="31011"/>
                      <a:pt x="15001" y="39584"/>
                      <a:pt x="5526" y="42091"/>
                    </a:cubicBezTo>
                    <a:lnTo>
                      <a:pt x="0" y="2121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3" name="Arc 22">
                <a:extLst>
                  <a:ext uri="{FF2B5EF4-FFF2-40B4-BE49-F238E27FC236}">
                    <a16:creationId xmlns:a16="http://schemas.microsoft.com/office/drawing/2014/main" id="{51260DAE-B010-4AFE-80AD-D115939BA5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2034" y="3228"/>
                <a:ext cx="104" cy="323"/>
              </a:xfrm>
              <a:custGeom>
                <a:avLst/>
                <a:gdLst>
                  <a:gd name="T0" fmla="*/ 0 w 21600"/>
                  <a:gd name="T1" fmla="*/ 0 h 42054"/>
                  <a:gd name="T2" fmla="*/ 0 w 21600"/>
                  <a:gd name="T3" fmla="*/ 0 h 42054"/>
                  <a:gd name="T4" fmla="*/ 0 w 21600"/>
                  <a:gd name="T5" fmla="*/ 0 h 420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54"/>
                  <a:gd name="T11" fmla="*/ 21600 w 21600"/>
                  <a:gd name="T12" fmla="*/ 42054 h 4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54" fill="none" extrusionOk="0">
                    <a:moveTo>
                      <a:pt x="4151" y="-1"/>
                    </a:moveTo>
                    <a:cubicBezTo>
                      <a:pt x="14287" y="1984"/>
                      <a:pt x="21600" y="10868"/>
                      <a:pt x="21600" y="21197"/>
                    </a:cubicBezTo>
                    <a:cubicBezTo>
                      <a:pt x="21600" y="30962"/>
                      <a:pt x="15047" y="39513"/>
                      <a:pt x="5617" y="42053"/>
                    </a:cubicBezTo>
                  </a:path>
                  <a:path w="21600" h="42054" stroke="0" extrusionOk="0">
                    <a:moveTo>
                      <a:pt x="4151" y="-1"/>
                    </a:moveTo>
                    <a:cubicBezTo>
                      <a:pt x="14287" y="1984"/>
                      <a:pt x="21600" y="10868"/>
                      <a:pt x="21600" y="21197"/>
                    </a:cubicBezTo>
                    <a:cubicBezTo>
                      <a:pt x="21600" y="30962"/>
                      <a:pt x="15047" y="39513"/>
                      <a:pt x="5617" y="42053"/>
                    </a:cubicBezTo>
                    <a:lnTo>
                      <a:pt x="0" y="2119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4" name="Arc 23">
                <a:extLst>
                  <a:ext uri="{FF2B5EF4-FFF2-40B4-BE49-F238E27FC236}">
                    <a16:creationId xmlns:a16="http://schemas.microsoft.com/office/drawing/2014/main" id="{11D10401-3EFE-445D-97A4-440272901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2084" y="3254"/>
                <a:ext cx="97" cy="270"/>
              </a:xfrm>
              <a:custGeom>
                <a:avLst/>
                <a:gdLst>
                  <a:gd name="T0" fmla="*/ 0 w 21600"/>
                  <a:gd name="T1" fmla="*/ 0 h 42136"/>
                  <a:gd name="T2" fmla="*/ 0 w 21600"/>
                  <a:gd name="T3" fmla="*/ 0 h 42136"/>
                  <a:gd name="T4" fmla="*/ 0 w 21600"/>
                  <a:gd name="T5" fmla="*/ 0 h 421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6"/>
                  <a:gd name="T11" fmla="*/ 21600 w 21600"/>
                  <a:gd name="T12" fmla="*/ 42136 h 4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6" fill="none" extrusionOk="0">
                    <a:moveTo>
                      <a:pt x="4002" y="0"/>
                    </a:moveTo>
                    <a:cubicBezTo>
                      <a:pt x="14208" y="1924"/>
                      <a:pt x="21600" y="10840"/>
                      <a:pt x="21600" y="21226"/>
                    </a:cubicBezTo>
                    <a:cubicBezTo>
                      <a:pt x="21600" y="31069"/>
                      <a:pt x="14944" y="39668"/>
                      <a:pt x="5415" y="42136"/>
                    </a:cubicBezTo>
                  </a:path>
                  <a:path w="21600" h="42136" stroke="0" extrusionOk="0">
                    <a:moveTo>
                      <a:pt x="4002" y="0"/>
                    </a:moveTo>
                    <a:cubicBezTo>
                      <a:pt x="14208" y="1924"/>
                      <a:pt x="21600" y="10840"/>
                      <a:pt x="21600" y="21226"/>
                    </a:cubicBezTo>
                    <a:cubicBezTo>
                      <a:pt x="21600" y="31069"/>
                      <a:pt x="14944" y="39668"/>
                      <a:pt x="5415" y="42136"/>
                    </a:cubicBezTo>
                    <a:lnTo>
                      <a:pt x="0" y="212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0CB9DDA4-723F-41BB-9E60-3F9C1CBAA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3266"/>
              <a:ext cx="170" cy="246"/>
              <a:chOff x="2128" y="3266"/>
              <a:chExt cx="170" cy="246"/>
            </a:xfrm>
          </p:grpSpPr>
          <p:sp>
            <p:nvSpPr>
              <p:cNvPr id="29" name="Arc 25">
                <a:extLst>
                  <a:ext uri="{FF2B5EF4-FFF2-40B4-BE49-F238E27FC236}">
                    <a16:creationId xmlns:a16="http://schemas.microsoft.com/office/drawing/2014/main" id="{8D40312E-0DA5-4CE7-A327-E091157583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2128" y="3266"/>
                <a:ext cx="101" cy="246"/>
              </a:xfrm>
              <a:custGeom>
                <a:avLst/>
                <a:gdLst>
                  <a:gd name="T0" fmla="*/ 0 w 21600"/>
                  <a:gd name="T1" fmla="*/ 0 h 42161"/>
                  <a:gd name="T2" fmla="*/ 0 w 21600"/>
                  <a:gd name="T3" fmla="*/ 0 h 42161"/>
                  <a:gd name="T4" fmla="*/ 0 w 21600"/>
                  <a:gd name="T5" fmla="*/ 0 h 421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1"/>
                  <a:gd name="T11" fmla="*/ 21600 w 21600"/>
                  <a:gd name="T12" fmla="*/ 42161 h 42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1" fill="none" extrusionOk="0">
                    <a:moveTo>
                      <a:pt x="3867" y="0"/>
                    </a:moveTo>
                    <a:cubicBezTo>
                      <a:pt x="14136" y="1869"/>
                      <a:pt x="21600" y="10813"/>
                      <a:pt x="21600" y="21251"/>
                    </a:cubicBezTo>
                    <a:cubicBezTo>
                      <a:pt x="21600" y="31094"/>
                      <a:pt x="14944" y="39692"/>
                      <a:pt x="5415" y="42160"/>
                    </a:cubicBezTo>
                  </a:path>
                  <a:path w="21600" h="42161" stroke="0" extrusionOk="0">
                    <a:moveTo>
                      <a:pt x="3867" y="0"/>
                    </a:moveTo>
                    <a:cubicBezTo>
                      <a:pt x="14136" y="1869"/>
                      <a:pt x="21600" y="10813"/>
                      <a:pt x="21600" y="21251"/>
                    </a:cubicBezTo>
                    <a:cubicBezTo>
                      <a:pt x="21600" y="31094"/>
                      <a:pt x="14944" y="39692"/>
                      <a:pt x="5415" y="42160"/>
                    </a:cubicBezTo>
                    <a:lnTo>
                      <a:pt x="0" y="212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" name="Arc 26">
                <a:extLst>
                  <a:ext uri="{FF2B5EF4-FFF2-40B4-BE49-F238E27FC236}">
                    <a16:creationId xmlns:a16="http://schemas.microsoft.com/office/drawing/2014/main" id="{C6C8E2E4-2323-47AF-AD7F-A881BD0378C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2172" y="3287"/>
                <a:ext cx="86" cy="212"/>
              </a:xfrm>
              <a:custGeom>
                <a:avLst/>
                <a:gdLst>
                  <a:gd name="T0" fmla="*/ 0 w 21600"/>
                  <a:gd name="T1" fmla="*/ 0 h 42163"/>
                  <a:gd name="T2" fmla="*/ 0 w 21600"/>
                  <a:gd name="T3" fmla="*/ 0 h 42163"/>
                  <a:gd name="T4" fmla="*/ 0 w 21600"/>
                  <a:gd name="T5" fmla="*/ 0 h 421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3"/>
                  <a:gd name="T11" fmla="*/ 21600 w 21600"/>
                  <a:gd name="T12" fmla="*/ 42163 h 421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3" fill="none" extrusionOk="0">
                    <a:moveTo>
                      <a:pt x="3968" y="-1"/>
                    </a:moveTo>
                    <a:cubicBezTo>
                      <a:pt x="14190" y="1909"/>
                      <a:pt x="21600" y="10832"/>
                      <a:pt x="21600" y="21232"/>
                    </a:cubicBezTo>
                    <a:cubicBezTo>
                      <a:pt x="21600" y="31107"/>
                      <a:pt x="14902" y="39725"/>
                      <a:pt x="5332" y="42163"/>
                    </a:cubicBezTo>
                  </a:path>
                  <a:path w="21600" h="42163" stroke="0" extrusionOk="0">
                    <a:moveTo>
                      <a:pt x="3968" y="-1"/>
                    </a:moveTo>
                    <a:cubicBezTo>
                      <a:pt x="14190" y="1909"/>
                      <a:pt x="21600" y="10832"/>
                      <a:pt x="21600" y="21232"/>
                    </a:cubicBezTo>
                    <a:cubicBezTo>
                      <a:pt x="21600" y="31107"/>
                      <a:pt x="14902" y="39725"/>
                      <a:pt x="5332" y="42163"/>
                    </a:cubicBezTo>
                    <a:lnTo>
                      <a:pt x="0" y="212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1" name="Arc 27">
                <a:extLst>
                  <a:ext uri="{FF2B5EF4-FFF2-40B4-BE49-F238E27FC236}">
                    <a16:creationId xmlns:a16="http://schemas.microsoft.com/office/drawing/2014/main" id="{615EA31F-5723-499A-9779-73F830FF9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2216" y="3305"/>
                <a:ext cx="82" cy="177"/>
              </a:xfrm>
              <a:custGeom>
                <a:avLst/>
                <a:gdLst>
                  <a:gd name="T0" fmla="*/ 0 w 21600"/>
                  <a:gd name="T1" fmla="*/ 0 h 42091"/>
                  <a:gd name="T2" fmla="*/ 0 w 21600"/>
                  <a:gd name="T3" fmla="*/ 0 h 42091"/>
                  <a:gd name="T4" fmla="*/ 0 w 21600"/>
                  <a:gd name="T5" fmla="*/ 0 h 420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1"/>
                  <a:gd name="T11" fmla="*/ 21600 w 21600"/>
                  <a:gd name="T12" fmla="*/ 42091 h 420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1" fill="none" extrusionOk="0">
                    <a:moveTo>
                      <a:pt x="3952" y="-1"/>
                    </a:moveTo>
                    <a:cubicBezTo>
                      <a:pt x="14181" y="1903"/>
                      <a:pt x="21600" y="10829"/>
                      <a:pt x="21600" y="21235"/>
                    </a:cubicBezTo>
                    <a:cubicBezTo>
                      <a:pt x="21600" y="30999"/>
                      <a:pt x="15049" y="39549"/>
                      <a:pt x="5620" y="42090"/>
                    </a:cubicBezTo>
                  </a:path>
                  <a:path w="21600" h="42091" stroke="0" extrusionOk="0">
                    <a:moveTo>
                      <a:pt x="3952" y="-1"/>
                    </a:moveTo>
                    <a:cubicBezTo>
                      <a:pt x="14181" y="1903"/>
                      <a:pt x="21600" y="10829"/>
                      <a:pt x="21600" y="21235"/>
                    </a:cubicBezTo>
                    <a:cubicBezTo>
                      <a:pt x="21600" y="30999"/>
                      <a:pt x="15049" y="39549"/>
                      <a:pt x="5620" y="42090"/>
                    </a:cubicBezTo>
                    <a:lnTo>
                      <a:pt x="0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5" name="Arc 28">
              <a:extLst>
                <a:ext uri="{FF2B5EF4-FFF2-40B4-BE49-F238E27FC236}">
                  <a16:creationId xmlns:a16="http://schemas.microsoft.com/office/drawing/2014/main" id="{180EA41B-726F-4356-938A-59DD87AE4538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2254" y="3317"/>
              <a:ext cx="72" cy="154"/>
            </a:xfrm>
            <a:custGeom>
              <a:avLst/>
              <a:gdLst>
                <a:gd name="T0" fmla="*/ 0 w 21600"/>
                <a:gd name="T1" fmla="*/ 0 h 42099"/>
                <a:gd name="T2" fmla="*/ 0 w 21600"/>
                <a:gd name="T3" fmla="*/ 0 h 42099"/>
                <a:gd name="T4" fmla="*/ 0 w 21600"/>
                <a:gd name="T5" fmla="*/ 0 h 420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99"/>
                <a:gd name="T11" fmla="*/ 21600 w 21600"/>
                <a:gd name="T12" fmla="*/ 42099 h 420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99" fill="none" extrusionOk="0">
                  <a:moveTo>
                    <a:pt x="4173" y="0"/>
                  </a:moveTo>
                  <a:cubicBezTo>
                    <a:pt x="14299" y="1994"/>
                    <a:pt x="21600" y="10872"/>
                    <a:pt x="21600" y="21193"/>
                  </a:cubicBezTo>
                  <a:cubicBezTo>
                    <a:pt x="21600" y="31029"/>
                    <a:pt x="14953" y="39624"/>
                    <a:pt x="5432" y="42098"/>
                  </a:cubicBezTo>
                </a:path>
                <a:path w="21600" h="42099" stroke="0" extrusionOk="0">
                  <a:moveTo>
                    <a:pt x="4173" y="0"/>
                  </a:moveTo>
                  <a:cubicBezTo>
                    <a:pt x="14299" y="1994"/>
                    <a:pt x="21600" y="10872"/>
                    <a:pt x="21600" y="21193"/>
                  </a:cubicBezTo>
                  <a:cubicBezTo>
                    <a:pt x="21600" y="31029"/>
                    <a:pt x="14953" y="39624"/>
                    <a:pt x="5432" y="42098"/>
                  </a:cubicBezTo>
                  <a:lnTo>
                    <a:pt x="0" y="2119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Arc 29">
              <a:extLst>
                <a:ext uri="{FF2B5EF4-FFF2-40B4-BE49-F238E27FC236}">
                  <a16:creationId xmlns:a16="http://schemas.microsoft.com/office/drawing/2014/main" id="{0D64AD7B-FBFC-46BF-83FE-FE016B1DB75C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2296" y="3336"/>
              <a:ext cx="63" cy="129"/>
            </a:xfrm>
            <a:custGeom>
              <a:avLst/>
              <a:gdLst>
                <a:gd name="T0" fmla="*/ 0 w 21600"/>
                <a:gd name="T1" fmla="*/ 0 h 42211"/>
                <a:gd name="T2" fmla="*/ 0 w 21600"/>
                <a:gd name="T3" fmla="*/ 0 h 42211"/>
                <a:gd name="T4" fmla="*/ 0 w 21600"/>
                <a:gd name="T5" fmla="*/ 0 h 422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11"/>
                <a:gd name="T11" fmla="*/ 21600 w 21600"/>
                <a:gd name="T12" fmla="*/ 42211 h 42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11" fill="none" extrusionOk="0">
                  <a:moveTo>
                    <a:pt x="3800" y="-1"/>
                  </a:moveTo>
                  <a:cubicBezTo>
                    <a:pt x="14100" y="1840"/>
                    <a:pt x="21600" y="10799"/>
                    <a:pt x="21600" y="21263"/>
                  </a:cubicBezTo>
                  <a:cubicBezTo>
                    <a:pt x="21600" y="31163"/>
                    <a:pt x="14868" y="39796"/>
                    <a:pt x="5267" y="42211"/>
                  </a:cubicBezTo>
                </a:path>
                <a:path w="21600" h="42211" stroke="0" extrusionOk="0">
                  <a:moveTo>
                    <a:pt x="3800" y="-1"/>
                  </a:moveTo>
                  <a:cubicBezTo>
                    <a:pt x="14100" y="1840"/>
                    <a:pt x="21600" y="10799"/>
                    <a:pt x="21600" y="21263"/>
                  </a:cubicBezTo>
                  <a:cubicBezTo>
                    <a:pt x="21600" y="31163"/>
                    <a:pt x="14868" y="39796"/>
                    <a:pt x="5267" y="42211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Arc 30">
              <a:extLst>
                <a:ext uri="{FF2B5EF4-FFF2-40B4-BE49-F238E27FC236}">
                  <a16:creationId xmlns:a16="http://schemas.microsoft.com/office/drawing/2014/main" id="{C71E5B18-8DC9-46DB-A8E3-F96E5B80ABB3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2329" y="3349"/>
              <a:ext cx="53" cy="99"/>
            </a:xfrm>
            <a:custGeom>
              <a:avLst/>
              <a:gdLst>
                <a:gd name="T0" fmla="*/ 0 w 21600"/>
                <a:gd name="T1" fmla="*/ 0 h 42140"/>
                <a:gd name="T2" fmla="*/ 0 w 21600"/>
                <a:gd name="T3" fmla="*/ 0 h 42140"/>
                <a:gd name="T4" fmla="*/ 0 w 21600"/>
                <a:gd name="T5" fmla="*/ 0 h 421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40"/>
                <a:gd name="T11" fmla="*/ 21600 w 21600"/>
                <a:gd name="T12" fmla="*/ 42140 h 42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40" fill="none" extrusionOk="0">
                  <a:moveTo>
                    <a:pt x="4081" y="0"/>
                  </a:moveTo>
                  <a:cubicBezTo>
                    <a:pt x="14250" y="1957"/>
                    <a:pt x="21600" y="10855"/>
                    <a:pt x="21600" y="21211"/>
                  </a:cubicBezTo>
                  <a:cubicBezTo>
                    <a:pt x="21600" y="31082"/>
                    <a:pt x="14907" y="39697"/>
                    <a:pt x="5342" y="42139"/>
                  </a:cubicBezTo>
                </a:path>
                <a:path w="21600" h="42140" stroke="0" extrusionOk="0">
                  <a:moveTo>
                    <a:pt x="4081" y="0"/>
                  </a:moveTo>
                  <a:cubicBezTo>
                    <a:pt x="14250" y="1957"/>
                    <a:pt x="21600" y="10855"/>
                    <a:pt x="21600" y="21211"/>
                  </a:cubicBezTo>
                  <a:cubicBezTo>
                    <a:pt x="21600" y="31082"/>
                    <a:pt x="14907" y="39697"/>
                    <a:pt x="5342" y="42139"/>
                  </a:cubicBezTo>
                  <a:lnTo>
                    <a:pt x="0" y="21211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Arc 31">
              <a:extLst>
                <a:ext uri="{FF2B5EF4-FFF2-40B4-BE49-F238E27FC236}">
                  <a16:creationId xmlns:a16="http://schemas.microsoft.com/office/drawing/2014/main" id="{95E7F8EA-626B-4DE6-8D96-28B76BDC4714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2364" y="3361"/>
              <a:ext cx="30" cy="75"/>
            </a:xfrm>
            <a:custGeom>
              <a:avLst/>
              <a:gdLst>
                <a:gd name="T0" fmla="*/ 0 w 21600"/>
                <a:gd name="T1" fmla="*/ 0 h 42240"/>
                <a:gd name="T2" fmla="*/ 0 w 21600"/>
                <a:gd name="T3" fmla="*/ 0 h 42240"/>
                <a:gd name="T4" fmla="*/ 0 w 21600"/>
                <a:gd name="T5" fmla="*/ 0 h 422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40"/>
                <a:gd name="T11" fmla="*/ 21600 w 21600"/>
                <a:gd name="T12" fmla="*/ 42240 h 42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40" fill="none" extrusionOk="0">
                  <a:moveTo>
                    <a:pt x="3564" y="0"/>
                  </a:moveTo>
                  <a:cubicBezTo>
                    <a:pt x="13973" y="1742"/>
                    <a:pt x="21600" y="10750"/>
                    <a:pt x="21600" y="21304"/>
                  </a:cubicBezTo>
                  <a:cubicBezTo>
                    <a:pt x="21600" y="31186"/>
                    <a:pt x="14892" y="39809"/>
                    <a:pt x="5313" y="42240"/>
                  </a:cubicBezTo>
                </a:path>
                <a:path w="21600" h="42240" stroke="0" extrusionOk="0">
                  <a:moveTo>
                    <a:pt x="3564" y="0"/>
                  </a:moveTo>
                  <a:cubicBezTo>
                    <a:pt x="13973" y="1742"/>
                    <a:pt x="21600" y="10750"/>
                    <a:pt x="21600" y="21304"/>
                  </a:cubicBezTo>
                  <a:cubicBezTo>
                    <a:pt x="21600" y="31186"/>
                    <a:pt x="14892" y="39809"/>
                    <a:pt x="5313" y="42240"/>
                  </a:cubicBezTo>
                  <a:lnTo>
                    <a:pt x="0" y="21304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D5A9D5AB-6C93-4E16-BA69-A6DDF42840BA}"/>
              </a:ext>
            </a:extLst>
          </p:cNvPr>
          <p:cNvGrpSpPr>
            <a:grpSpLocks/>
          </p:cNvGrpSpPr>
          <p:nvPr/>
        </p:nvGrpSpPr>
        <p:grpSpPr bwMode="auto">
          <a:xfrm>
            <a:off x="4899818" y="5853113"/>
            <a:ext cx="257175" cy="260350"/>
            <a:chOff x="2424" y="3384"/>
            <a:chExt cx="162" cy="164"/>
          </a:xfrm>
        </p:grpSpPr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2590FD7C-B57F-48ED-A28E-A5EFF3EA7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4" y="3389"/>
              <a:ext cx="162" cy="159"/>
              <a:chOff x="2424" y="3389"/>
              <a:chExt cx="162" cy="159"/>
            </a:xfrm>
          </p:grpSpPr>
          <p:grpSp>
            <p:nvGrpSpPr>
              <p:cNvPr id="52" name="Group 34">
                <a:extLst>
                  <a:ext uri="{FF2B5EF4-FFF2-40B4-BE49-F238E27FC236}">
                    <a16:creationId xmlns:a16="http://schemas.microsoft.com/office/drawing/2014/main" id="{BC4D0911-9F64-4CC5-A500-9075F93186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0" y="3482"/>
                <a:ext cx="8" cy="23"/>
                <a:chOff x="2520" y="3482"/>
                <a:chExt cx="8" cy="23"/>
              </a:xfrm>
            </p:grpSpPr>
            <p:sp>
              <p:nvSpPr>
                <p:cNvPr id="86" name="Freeform 35">
                  <a:extLst>
                    <a:ext uri="{FF2B5EF4-FFF2-40B4-BE49-F238E27FC236}">
                      <a16:creationId xmlns:a16="http://schemas.microsoft.com/office/drawing/2014/main" id="{CA9AE9F9-D11F-46ED-905E-A7E370D1E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0" y="3482"/>
                  <a:ext cx="8" cy="23"/>
                </a:xfrm>
                <a:custGeom>
                  <a:avLst/>
                  <a:gdLst>
                    <a:gd name="T0" fmla="*/ 0 w 8"/>
                    <a:gd name="T1" fmla="*/ 0 h 23"/>
                    <a:gd name="T2" fmla="*/ 0 w 8"/>
                    <a:gd name="T3" fmla="*/ 22 h 23"/>
                    <a:gd name="T4" fmla="*/ 7 w 8"/>
                    <a:gd name="T5" fmla="*/ 22 h 23"/>
                    <a:gd name="T6" fmla="*/ 7 w 8"/>
                    <a:gd name="T7" fmla="*/ 0 h 23"/>
                    <a:gd name="T8" fmla="*/ 0 w 8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3"/>
                    <a:gd name="T17" fmla="*/ 8 w 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3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7" y="22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7" name="Line 36">
                  <a:extLst>
                    <a:ext uri="{FF2B5EF4-FFF2-40B4-BE49-F238E27FC236}">
                      <a16:creationId xmlns:a16="http://schemas.microsoft.com/office/drawing/2014/main" id="{2C413995-6352-4E3F-B9B5-1B7AB0B78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3486"/>
                  <a:ext cx="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1D89D40D-2AA6-4291-815E-7164D5A1C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3470"/>
                <a:ext cx="21" cy="35"/>
              </a:xfrm>
              <a:custGeom>
                <a:avLst/>
                <a:gdLst>
                  <a:gd name="T0" fmla="*/ 20 w 21"/>
                  <a:gd name="T1" fmla="*/ 0 h 35"/>
                  <a:gd name="T2" fmla="*/ 0 w 21"/>
                  <a:gd name="T3" fmla="*/ 0 h 35"/>
                  <a:gd name="T4" fmla="*/ 0 w 21"/>
                  <a:gd name="T5" fmla="*/ 34 h 35"/>
                  <a:gd name="T6" fmla="*/ 20 w 21"/>
                  <a:gd name="T7" fmla="*/ 34 h 35"/>
                  <a:gd name="T8" fmla="*/ 20 w 2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5"/>
                  <a:gd name="T17" fmla="*/ 21 w 2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5">
                    <a:moveTo>
                      <a:pt x="2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0" y="3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D9D42C0A-E535-49D2-B9B1-9A67F68BB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477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11 w 12"/>
                  <a:gd name="T3" fmla="*/ 7 h 8"/>
                  <a:gd name="T4" fmla="*/ 0 w 12"/>
                  <a:gd name="T5" fmla="*/ 7 h 8"/>
                  <a:gd name="T6" fmla="*/ 0 w 12"/>
                  <a:gd name="T7" fmla="*/ 1 h 8"/>
                  <a:gd name="T8" fmla="*/ 11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11" y="0"/>
                    </a:moveTo>
                    <a:lnTo>
                      <a:pt x="1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0B75676E-B86B-4FFF-8B33-A182ECD5C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465"/>
                <a:ext cx="11" cy="6"/>
              </a:xfrm>
              <a:custGeom>
                <a:avLst/>
                <a:gdLst>
                  <a:gd name="T0" fmla="*/ 5 w 11"/>
                  <a:gd name="T1" fmla="*/ 0 h 6"/>
                  <a:gd name="T2" fmla="*/ 10 w 11"/>
                  <a:gd name="T3" fmla="*/ 5 h 6"/>
                  <a:gd name="T4" fmla="*/ 3 w 11"/>
                  <a:gd name="T5" fmla="*/ 5 h 6"/>
                  <a:gd name="T6" fmla="*/ 0 w 11"/>
                  <a:gd name="T7" fmla="*/ 1 h 6"/>
                  <a:gd name="T8" fmla="*/ 5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5" y="0"/>
                    </a:moveTo>
                    <a:lnTo>
                      <a:pt x="10" y="5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86759ED8-57B0-4CF2-8BD0-F62907B2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505"/>
                <a:ext cx="39" cy="3"/>
              </a:xfrm>
              <a:custGeom>
                <a:avLst/>
                <a:gdLst>
                  <a:gd name="T0" fmla="*/ 38 w 39"/>
                  <a:gd name="T1" fmla="*/ 0 h 3"/>
                  <a:gd name="T2" fmla="*/ 0 w 39"/>
                  <a:gd name="T3" fmla="*/ 0 h 3"/>
                  <a:gd name="T4" fmla="*/ 0 w 39"/>
                  <a:gd name="T5" fmla="*/ 2 h 3"/>
                  <a:gd name="T6" fmla="*/ 37 w 39"/>
                  <a:gd name="T7" fmla="*/ 2 h 3"/>
                  <a:gd name="T8" fmla="*/ 38 w 3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"/>
                  <a:gd name="T17" fmla="*/ 39 w 3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">
                    <a:moveTo>
                      <a:pt x="3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7" y="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D5B96A01-41DE-4BB1-A0B7-852DE6080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3424"/>
                <a:ext cx="15" cy="15"/>
              </a:xfrm>
              <a:custGeom>
                <a:avLst/>
                <a:gdLst>
                  <a:gd name="T0" fmla="*/ 1 w 15"/>
                  <a:gd name="T1" fmla="*/ 0 h 15"/>
                  <a:gd name="T2" fmla="*/ 14 w 15"/>
                  <a:gd name="T3" fmla="*/ 10 h 15"/>
                  <a:gd name="T4" fmla="*/ 14 w 15"/>
                  <a:gd name="T5" fmla="*/ 14 h 15"/>
                  <a:gd name="T6" fmla="*/ 0 w 15"/>
                  <a:gd name="T7" fmla="*/ 5 h 15"/>
                  <a:gd name="T8" fmla="*/ 1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" y="0"/>
                    </a:moveTo>
                    <a:lnTo>
                      <a:pt x="14" y="10"/>
                    </a:lnTo>
                    <a:lnTo>
                      <a:pt x="14" y="14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F7E09BF4-272A-467F-9A11-65185049C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3389"/>
                <a:ext cx="27" cy="116"/>
              </a:xfrm>
              <a:custGeom>
                <a:avLst/>
                <a:gdLst>
                  <a:gd name="T0" fmla="*/ 0 w 27"/>
                  <a:gd name="T1" fmla="*/ 0 h 116"/>
                  <a:gd name="T2" fmla="*/ 26 w 27"/>
                  <a:gd name="T3" fmla="*/ 7 h 116"/>
                  <a:gd name="T4" fmla="*/ 26 w 27"/>
                  <a:gd name="T5" fmla="*/ 115 h 116"/>
                  <a:gd name="T6" fmla="*/ 21 w 27"/>
                  <a:gd name="T7" fmla="*/ 115 h 116"/>
                  <a:gd name="T8" fmla="*/ 21 w 27"/>
                  <a:gd name="T9" fmla="*/ 17 h 116"/>
                  <a:gd name="T10" fmla="*/ 0 w 27"/>
                  <a:gd name="T11" fmla="*/ 11 h 116"/>
                  <a:gd name="T12" fmla="*/ 0 w 27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16"/>
                  <a:gd name="T23" fmla="*/ 27 w 27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16">
                    <a:moveTo>
                      <a:pt x="0" y="0"/>
                    </a:moveTo>
                    <a:lnTo>
                      <a:pt x="26" y="7"/>
                    </a:lnTo>
                    <a:lnTo>
                      <a:pt x="26" y="115"/>
                    </a:lnTo>
                    <a:lnTo>
                      <a:pt x="21" y="115"/>
                    </a:lnTo>
                    <a:lnTo>
                      <a:pt x="21" y="17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3FA20E47-0952-4CE9-882B-B3962A1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504"/>
                <a:ext cx="135" cy="24"/>
              </a:xfrm>
              <a:custGeom>
                <a:avLst/>
                <a:gdLst>
                  <a:gd name="T0" fmla="*/ 134 w 135"/>
                  <a:gd name="T1" fmla="*/ 23 h 24"/>
                  <a:gd name="T2" fmla="*/ 134 w 135"/>
                  <a:gd name="T3" fmla="*/ 0 h 24"/>
                  <a:gd name="T4" fmla="*/ 105 w 135"/>
                  <a:gd name="T5" fmla="*/ 0 h 24"/>
                  <a:gd name="T6" fmla="*/ 99 w 135"/>
                  <a:gd name="T7" fmla="*/ 4 h 24"/>
                  <a:gd name="T8" fmla="*/ 81 w 135"/>
                  <a:gd name="T9" fmla="*/ 4 h 24"/>
                  <a:gd name="T10" fmla="*/ 76 w 135"/>
                  <a:gd name="T11" fmla="*/ 8 h 24"/>
                  <a:gd name="T12" fmla="*/ 17 w 135"/>
                  <a:gd name="T13" fmla="*/ 8 h 24"/>
                  <a:gd name="T14" fmla="*/ 17 w 135"/>
                  <a:gd name="T15" fmla="*/ 15 h 24"/>
                  <a:gd name="T16" fmla="*/ 0 w 135"/>
                  <a:gd name="T17" fmla="*/ 15 h 24"/>
                  <a:gd name="T18" fmla="*/ 0 w 135"/>
                  <a:gd name="T19" fmla="*/ 23 h 24"/>
                  <a:gd name="T20" fmla="*/ 134 w 135"/>
                  <a:gd name="T21" fmla="*/ 2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24"/>
                  <a:gd name="T35" fmla="*/ 135 w 13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24">
                    <a:moveTo>
                      <a:pt x="134" y="23"/>
                    </a:moveTo>
                    <a:lnTo>
                      <a:pt x="134" y="0"/>
                    </a:lnTo>
                    <a:lnTo>
                      <a:pt x="105" y="0"/>
                    </a:lnTo>
                    <a:lnTo>
                      <a:pt x="99" y="4"/>
                    </a:lnTo>
                    <a:lnTo>
                      <a:pt x="81" y="4"/>
                    </a:lnTo>
                    <a:lnTo>
                      <a:pt x="76" y="8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34" y="2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B2C51654-F2DF-45F5-B98E-DF5B447C8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3519"/>
                <a:ext cx="100" cy="9"/>
              </a:xfrm>
              <a:custGeom>
                <a:avLst/>
                <a:gdLst>
                  <a:gd name="T0" fmla="*/ 99 w 100"/>
                  <a:gd name="T1" fmla="*/ 8 h 9"/>
                  <a:gd name="T2" fmla="*/ 0 w 100"/>
                  <a:gd name="T3" fmla="*/ 8 h 9"/>
                  <a:gd name="T4" fmla="*/ 0 w 100"/>
                  <a:gd name="T5" fmla="*/ 0 h 9"/>
                  <a:gd name="T6" fmla="*/ 99 w 100"/>
                  <a:gd name="T7" fmla="*/ 0 h 9"/>
                  <a:gd name="T8" fmla="*/ 99 w 10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9"/>
                  <a:gd name="T17" fmla="*/ 100 w 10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9">
                    <a:moveTo>
                      <a:pt x="9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" name="Line 45">
                <a:extLst>
                  <a:ext uri="{FF2B5EF4-FFF2-40B4-BE49-F238E27FC236}">
                    <a16:creationId xmlns:a16="http://schemas.microsoft.com/office/drawing/2014/main" id="{DC18EB8F-1A42-454D-AFCD-AB81A5616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3472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72479B8E-3BD1-4104-A3DE-D35D3EC53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3482"/>
                <a:ext cx="8" cy="11"/>
              </a:xfrm>
              <a:custGeom>
                <a:avLst/>
                <a:gdLst>
                  <a:gd name="T0" fmla="*/ 7 w 8"/>
                  <a:gd name="T1" fmla="*/ 10 h 11"/>
                  <a:gd name="T2" fmla="*/ 7 w 8"/>
                  <a:gd name="T3" fmla="*/ 0 h 11"/>
                  <a:gd name="T4" fmla="*/ 0 w 8"/>
                  <a:gd name="T5" fmla="*/ 0 h 11"/>
                  <a:gd name="T6" fmla="*/ 0 w 8"/>
                  <a:gd name="T7" fmla="*/ 4 h 11"/>
                  <a:gd name="T8" fmla="*/ 5 w 8"/>
                  <a:gd name="T9" fmla="*/ 4 h 11"/>
                  <a:gd name="T10" fmla="*/ 5 w 8"/>
                  <a:gd name="T11" fmla="*/ 10 h 11"/>
                  <a:gd name="T12" fmla="*/ 7 w 8"/>
                  <a:gd name="T13" fmla="*/ 1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1"/>
                  <a:gd name="T23" fmla="*/ 8 w 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1">
                    <a:moveTo>
                      <a:pt x="7" y="1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10"/>
                    </a:lnTo>
                    <a:lnTo>
                      <a:pt x="7" y="1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26372872-E6F8-4E65-8F57-42DD46261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479"/>
                <a:ext cx="28" cy="29"/>
              </a:xfrm>
              <a:custGeom>
                <a:avLst/>
                <a:gdLst>
                  <a:gd name="T0" fmla="*/ 27 w 28"/>
                  <a:gd name="T1" fmla="*/ 0 h 29"/>
                  <a:gd name="T2" fmla="*/ 0 w 28"/>
                  <a:gd name="T3" fmla="*/ 28 h 29"/>
                  <a:gd name="T4" fmla="*/ 4 w 28"/>
                  <a:gd name="T5" fmla="*/ 27 h 29"/>
                  <a:gd name="T6" fmla="*/ 27 w 28"/>
                  <a:gd name="T7" fmla="*/ 4 h 29"/>
                  <a:gd name="T8" fmla="*/ 27 w 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27" y="0"/>
                    </a:moveTo>
                    <a:lnTo>
                      <a:pt x="0" y="28"/>
                    </a:lnTo>
                    <a:lnTo>
                      <a:pt x="4" y="27"/>
                    </a:lnTo>
                    <a:lnTo>
                      <a:pt x="27" y="4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F8C2F96F-03FD-4AE9-938C-464871999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3495"/>
                <a:ext cx="22" cy="33"/>
              </a:xfrm>
              <a:custGeom>
                <a:avLst/>
                <a:gdLst>
                  <a:gd name="T0" fmla="*/ 5 w 22"/>
                  <a:gd name="T1" fmla="*/ 0 h 33"/>
                  <a:gd name="T2" fmla="*/ 21 w 22"/>
                  <a:gd name="T3" fmla="*/ 12 h 33"/>
                  <a:gd name="T4" fmla="*/ 21 w 22"/>
                  <a:gd name="T5" fmla="*/ 32 h 33"/>
                  <a:gd name="T6" fmla="*/ 0 w 22"/>
                  <a:gd name="T7" fmla="*/ 32 h 33"/>
                  <a:gd name="T8" fmla="*/ 0 w 22"/>
                  <a:gd name="T9" fmla="*/ 8 h 33"/>
                  <a:gd name="T10" fmla="*/ 5 w 22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3"/>
                  <a:gd name="T20" fmla="*/ 22 w 22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3">
                    <a:moveTo>
                      <a:pt x="5" y="0"/>
                    </a:moveTo>
                    <a:lnTo>
                      <a:pt x="21" y="12"/>
                    </a:lnTo>
                    <a:lnTo>
                      <a:pt x="21" y="32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168D5144-7CD3-49C8-AC4F-DB09C8720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544"/>
                <a:ext cx="162" cy="4"/>
              </a:xfrm>
              <a:custGeom>
                <a:avLst/>
                <a:gdLst>
                  <a:gd name="T0" fmla="*/ 161 w 162"/>
                  <a:gd name="T1" fmla="*/ 3 h 4"/>
                  <a:gd name="T2" fmla="*/ 0 w 162"/>
                  <a:gd name="T3" fmla="*/ 3 h 4"/>
                  <a:gd name="T4" fmla="*/ 0 w 162"/>
                  <a:gd name="T5" fmla="*/ 0 h 4"/>
                  <a:gd name="T6" fmla="*/ 161 w 162"/>
                  <a:gd name="T7" fmla="*/ 0 h 4"/>
                  <a:gd name="T8" fmla="*/ 161 w 16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4"/>
                  <a:gd name="T17" fmla="*/ 162 w 16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4">
                    <a:moveTo>
                      <a:pt x="161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3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582C4A33-CE2A-4417-9FDE-A25748016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536"/>
                <a:ext cx="162" cy="9"/>
              </a:xfrm>
              <a:custGeom>
                <a:avLst/>
                <a:gdLst>
                  <a:gd name="T0" fmla="*/ 161 w 162"/>
                  <a:gd name="T1" fmla="*/ 8 h 9"/>
                  <a:gd name="T2" fmla="*/ 0 w 162"/>
                  <a:gd name="T3" fmla="*/ 8 h 9"/>
                  <a:gd name="T4" fmla="*/ 0 w 162"/>
                  <a:gd name="T5" fmla="*/ 0 h 9"/>
                  <a:gd name="T6" fmla="*/ 161 w 162"/>
                  <a:gd name="T7" fmla="*/ 0 h 9"/>
                  <a:gd name="T8" fmla="*/ 161 w 162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9"/>
                  <a:gd name="T17" fmla="*/ 162 w 16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9">
                    <a:moveTo>
                      <a:pt x="16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8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175C6AEC-C3B9-4508-B9D7-22089DF1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527"/>
                <a:ext cx="162" cy="10"/>
              </a:xfrm>
              <a:custGeom>
                <a:avLst/>
                <a:gdLst>
                  <a:gd name="T0" fmla="*/ 161 w 162"/>
                  <a:gd name="T1" fmla="*/ 9 h 10"/>
                  <a:gd name="T2" fmla="*/ 0 w 162"/>
                  <a:gd name="T3" fmla="*/ 9 h 10"/>
                  <a:gd name="T4" fmla="*/ 0 w 162"/>
                  <a:gd name="T5" fmla="*/ 0 h 10"/>
                  <a:gd name="T6" fmla="*/ 161 w 162"/>
                  <a:gd name="T7" fmla="*/ 0 h 10"/>
                  <a:gd name="T8" fmla="*/ 161 w 162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0"/>
                  <a:gd name="T17" fmla="*/ 162 w 16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0">
                    <a:moveTo>
                      <a:pt x="161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9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694CA83C-8F9A-4567-B5F5-576D03B8F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519"/>
                <a:ext cx="16" cy="7"/>
              </a:xfrm>
              <a:custGeom>
                <a:avLst/>
                <a:gdLst>
                  <a:gd name="T0" fmla="*/ 15 w 16"/>
                  <a:gd name="T1" fmla="*/ 0 h 7"/>
                  <a:gd name="T2" fmla="*/ 0 w 16"/>
                  <a:gd name="T3" fmla="*/ 0 h 7"/>
                  <a:gd name="T4" fmla="*/ 0 w 16"/>
                  <a:gd name="T5" fmla="*/ 6 h 7"/>
                  <a:gd name="T6" fmla="*/ 15 w 16"/>
                  <a:gd name="T7" fmla="*/ 6 h 7"/>
                  <a:gd name="T8" fmla="*/ 15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1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5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9" name="Oval 53">
                <a:extLst>
                  <a:ext uri="{FF2B5EF4-FFF2-40B4-BE49-F238E27FC236}">
                    <a16:creationId xmlns:a16="http://schemas.microsoft.com/office/drawing/2014/main" id="{091DAE6F-E4E8-468E-BA80-CFA19ACB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3492"/>
                <a:ext cx="3" cy="7"/>
              </a:xfrm>
              <a:prstGeom prst="ellipse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D8D2018-862F-4B1B-B759-01FBB6C81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473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9 h 10"/>
                  <a:gd name="T4" fmla="*/ 13 w 14"/>
                  <a:gd name="T5" fmla="*/ 9 h 10"/>
                  <a:gd name="T6" fmla="*/ 13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0"/>
                    </a:moveTo>
                    <a:lnTo>
                      <a:pt x="0" y="9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CC6DC27C-3697-45CC-B950-1D83AAA5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470"/>
                <a:ext cx="46" cy="35"/>
              </a:xfrm>
              <a:custGeom>
                <a:avLst/>
                <a:gdLst>
                  <a:gd name="T0" fmla="*/ 39 w 46"/>
                  <a:gd name="T1" fmla="*/ 34 h 35"/>
                  <a:gd name="T2" fmla="*/ 39 w 46"/>
                  <a:gd name="T3" fmla="*/ 4 h 35"/>
                  <a:gd name="T4" fmla="*/ 0 w 46"/>
                  <a:gd name="T5" fmla="*/ 4 h 35"/>
                  <a:gd name="T6" fmla="*/ 0 w 46"/>
                  <a:gd name="T7" fmla="*/ 0 h 35"/>
                  <a:gd name="T8" fmla="*/ 45 w 46"/>
                  <a:gd name="T9" fmla="*/ 0 h 35"/>
                  <a:gd name="T10" fmla="*/ 45 w 46"/>
                  <a:gd name="T11" fmla="*/ 34 h 35"/>
                  <a:gd name="T12" fmla="*/ 39 w 46"/>
                  <a:gd name="T13" fmla="*/ 34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5"/>
                  <a:gd name="T23" fmla="*/ 46 w 4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5">
                    <a:moveTo>
                      <a:pt x="39" y="34"/>
                    </a:moveTo>
                    <a:lnTo>
                      <a:pt x="3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34"/>
                    </a:lnTo>
                    <a:lnTo>
                      <a:pt x="39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72" name="Group 56">
                <a:extLst>
                  <a:ext uri="{FF2B5EF4-FFF2-40B4-BE49-F238E27FC236}">
                    <a16:creationId xmlns:a16="http://schemas.microsoft.com/office/drawing/2014/main" id="{FC2280AC-37E0-491E-9914-0AC26DC210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4" y="3442"/>
                <a:ext cx="45" cy="26"/>
                <a:chOff x="2524" y="3442"/>
                <a:chExt cx="45" cy="26"/>
              </a:xfrm>
            </p:grpSpPr>
            <p:sp>
              <p:nvSpPr>
                <p:cNvPr id="84" name="Oval 57">
                  <a:extLst>
                    <a:ext uri="{FF2B5EF4-FFF2-40B4-BE49-F238E27FC236}">
                      <a16:creationId xmlns:a16="http://schemas.microsoft.com/office/drawing/2014/main" id="{7C0EEB01-645E-4480-B7D8-6F209B68C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24" y="3442"/>
                  <a:ext cx="40" cy="2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5" name="Oval 58">
                  <a:extLst>
                    <a:ext uri="{FF2B5EF4-FFF2-40B4-BE49-F238E27FC236}">
                      <a16:creationId xmlns:a16="http://schemas.microsoft.com/office/drawing/2014/main" id="{C38C5CC9-F7D5-4BA0-9E27-E8C5F2F7E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" y="3442"/>
                  <a:ext cx="39" cy="2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73" name="Group 59">
                <a:extLst>
                  <a:ext uri="{FF2B5EF4-FFF2-40B4-BE49-F238E27FC236}">
                    <a16:creationId xmlns:a16="http://schemas.microsoft.com/office/drawing/2014/main" id="{B1A0AB6F-DF18-4CA3-A88F-954594A18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8" y="3504"/>
                <a:ext cx="27" cy="33"/>
                <a:chOff x="2528" y="3504"/>
                <a:chExt cx="27" cy="33"/>
              </a:xfrm>
            </p:grpSpPr>
            <p:sp>
              <p:nvSpPr>
                <p:cNvPr id="75" name="Freeform 60">
                  <a:extLst>
                    <a:ext uri="{FF2B5EF4-FFF2-40B4-BE49-F238E27FC236}">
                      <a16:creationId xmlns:a16="http://schemas.microsoft.com/office/drawing/2014/main" id="{1CF56729-02DE-4640-8DD8-8EB8F9F3D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3504"/>
                  <a:ext cx="20" cy="33"/>
                </a:xfrm>
                <a:custGeom>
                  <a:avLst/>
                  <a:gdLst>
                    <a:gd name="T0" fmla="*/ 19 w 20"/>
                    <a:gd name="T1" fmla="*/ 0 h 33"/>
                    <a:gd name="T2" fmla="*/ 0 w 20"/>
                    <a:gd name="T3" fmla="*/ 0 h 33"/>
                    <a:gd name="T4" fmla="*/ 0 w 20"/>
                    <a:gd name="T5" fmla="*/ 32 h 33"/>
                    <a:gd name="T6" fmla="*/ 19 w 20"/>
                    <a:gd name="T7" fmla="*/ 32 h 33"/>
                    <a:gd name="T8" fmla="*/ 19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9" y="3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76" name="Group 61">
                  <a:extLst>
                    <a:ext uri="{FF2B5EF4-FFF2-40B4-BE49-F238E27FC236}">
                      <a16:creationId xmlns:a16="http://schemas.microsoft.com/office/drawing/2014/main" id="{C7637AB3-BDA6-4B0C-BC53-8DC7C76E66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28" y="3505"/>
                  <a:ext cx="27" cy="27"/>
                  <a:chOff x="2528" y="3505"/>
                  <a:chExt cx="27" cy="27"/>
                </a:xfrm>
              </p:grpSpPr>
              <p:sp>
                <p:nvSpPr>
                  <p:cNvPr id="77" name="Line 62">
                    <a:extLst>
                      <a:ext uri="{FF2B5EF4-FFF2-40B4-BE49-F238E27FC236}">
                        <a16:creationId xmlns:a16="http://schemas.microsoft.com/office/drawing/2014/main" id="{51FB908E-363C-4C7E-8A48-B54B09280F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12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78" name="Line 63">
                    <a:extLst>
                      <a:ext uri="{FF2B5EF4-FFF2-40B4-BE49-F238E27FC236}">
                        <a16:creationId xmlns:a16="http://schemas.microsoft.com/office/drawing/2014/main" id="{F62AC899-4F82-4901-8405-6DA341140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24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79" name="Line 64">
                    <a:extLst>
                      <a:ext uri="{FF2B5EF4-FFF2-40B4-BE49-F238E27FC236}">
                        <a16:creationId xmlns:a16="http://schemas.microsoft.com/office/drawing/2014/main" id="{3AC19D37-69BD-4792-B37E-7E56055A04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19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80" name="Line 65">
                    <a:extLst>
                      <a:ext uri="{FF2B5EF4-FFF2-40B4-BE49-F238E27FC236}">
                        <a16:creationId xmlns:a16="http://schemas.microsoft.com/office/drawing/2014/main" id="{C4132907-1C73-4CD6-A6DF-16E80A8FD3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14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81" name="Line 66">
                    <a:extLst>
                      <a:ext uri="{FF2B5EF4-FFF2-40B4-BE49-F238E27FC236}">
                        <a16:creationId xmlns:a16="http://schemas.microsoft.com/office/drawing/2014/main" id="{D21B3400-20F3-441D-8696-1E02B2D72B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05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82" name="Line 67">
                    <a:extLst>
                      <a:ext uri="{FF2B5EF4-FFF2-40B4-BE49-F238E27FC236}">
                        <a16:creationId xmlns:a16="http://schemas.microsoft.com/office/drawing/2014/main" id="{7B2AC0B3-76D3-4531-9AA0-776C54BEC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27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83" name="Line 68">
                    <a:extLst>
                      <a:ext uri="{FF2B5EF4-FFF2-40B4-BE49-F238E27FC236}">
                        <a16:creationId xmlns:a16="http://schemas.microsoft.com/office/drawing/2014/main" id="{748C71E1-576F-48C7-A216-694FB5DEE7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3532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</p:grpSp>
          </p:grp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24E1C449-8D1B-4870-B586-14481A9F5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512"/>
                <a:ext cx="5" cy="8"/>
              </a:xfrm>
              <a:custGeom>
                <a:avLst/>
                <a:gdLst>
                  <a:gd name="T0" fmla="*/ 4 w 5"/>
                  <a:gd name="T1" fmla="*/ 0 h 8"/>
                  <a:gd name="T2" fmla="*/ 0 w 5"/>
                  <a:gd name="T3" fmla="*/ 0 h 8"/>
                  <a:gd name="T4" fmla="*/ 0 w 5"/>
                  <a:gd name="T5" fmla="*/ 7 h 8"/>
                  <a:gd name="T6" fmla="*/ 4 w 5"/>
                  <a:gd name="T7" fmla="*/ 7 h 8"/>
                  <a:gd name="T8" fmla="*/ 4 w 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" name="Group 70">
              <a:extLst>
                <a:ext uri="{FF2B5EF4-FFF2-40B4-BE49-F238E27FC236}">
                  <a16:creationId xmlns:a16="http://schemas.microsoft.com/office/drawing/2014/main" id="{B8BAA29B-6F10-40D3-88DB-7DD6E9A81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0" y="3419"/>
              <a:ext cx="32" cy="25"/>
              <a:chOff x="2460" y="3419"/>
              <a:chExt cx="32" cy="25"/>
            </a:xfrm>
          </p:grpSpPr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3A0E41B8-CB42-4838-803B-5AD26BB8D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3427"/>
                <a:ext cx="17" cy="17"/>
              </a:xfrm>
              <a:custGeom>
                <a:avLst/>
                <a:gdLst>
                  <a:gd name="T0" fmla="*/ 3 w 17"/>
                  <a:gd name="T1" fmla="*/ 0 h 17"/>
                  <a:gd name="T2" fmla="*/ 16 w 17"/>
                  <a:gd name="T3" fmla="*/ 13 h 17"/>
                  <a:gd name="T4" fmla="*/ 13 w 17"/>
                  <a:gd name="T5" fmla="*/ 16 h 17"/>
                  <a:gd name="T6" fmla="*/ 0 w 17"/>
                  <a:gd name="T7" fmla="*/ 1 h 17"/>
                  <a:gd name="T8" fmla="*/ 3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3" y="0"/>
                    </a:moveTo>
                    <a:lnTo>
                      <a:pt x="16" y="13"/>
                    </a:lnTo>
                    <a:lnTo>
                      <a:pt x="13" y="16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F50B35D3-4FCF-4303-A3EE-BD4B5927E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3419"/>
                <a:ext cx="28" cy="6"/>
              </a:xfrm>
              <a:custGeom>
                <a:avLst/>
                <a:gdLst>
                  <a:gd name="T0" fmla="*/ 1 w 28"/>
                  <a:gd name="T1" fmla="*/ 0 h 6"/>
                  <a:gd name="T2" fmla="*/ 27 w 28"/>
                  <a:gd name="T3" fmla="*/ 3 h 6"/>
                  <a:gd name="T4" fmla="*/ 23 w 28"/>
                  <a:gd name="T5" fmla="*/ 5 h 6"/>
                  <a:gd name="T6" fmla="*/ 0 w 28"/>
                  <a:gd name="T7" fmla="*/ 2 h 6"/>
                  <a:gd name="T8" fmla="*/ 1 w 2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"/>
                  <a:gd name="T17" fmla="*/ 28 w 2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">
                    <a:moveTo>
                      <a:pt x="1" y="0"/>
                    </a:moveTo>
                    <a:lnTo>
                      <a:pt x="27" y="3"/>
                    </a:lnTo>
                    <a:lnTo>
                      <a:pt x="23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" name="Group 73">
              <a:extLst>
                <a:ext uri="{FF2B5EF4-FFF2-40B4-BE49-F238E27FC236}">
                  <a16:creationId xmlns:a16="http://schemas.microsoft.com/office/drawing/2014/main" id="{9BE9AD8C-E047-4F00-A7E3-B2142E0C1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0" y="3384"/>
              <a:ext cx="98" cy="106"/>
              <a:chOff x="2450" y="3384"/>
              <a:chExt cx="98" cy="106"/>
            </a:xfrm>
          </p:grpSpPr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8517ED76-2F4F-46E9-9A83-6C18100D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384"/>
                <a:ext cx="98" cy="106"/>
              </a:xfrm>
              <a:custGeom>
                <a:avLst/>
                <a:gdLst>
                  <a:gd name="T0" fmla="*/ 94 w 98"/>
                  <a:gd name="T1" fmla="*/ 4 h 106"/>
                  <a:gd name="T2" fmla="*/ 95 w 98"/>
                  <a:gd name="T3" fmla="*/ 7 h 106"/>
                  <a:gd name="T4" fmla="*/ 97 w 98"/>
                  <a:gd name="T5" fmla="*/ 11 h 106"/>
                  <a:gd name="T6" fmla="*/ 97 w 98"/>
                  <a:gd name="T7" fmla="*/ 15 h 106"/>
                  <a:gd name="T8" fmla="*/ 97 w 98"/>
                  <a:gd name="T9" fmla="*/ 19 h 106"/>
                  <a:gd name="T10" fmla="*/ 96 w 98"/>
                  <a:gd name="T11" fmla="*/ 24 h 106"/>
                  <a:gd name="T12" fmla="*/ 95 w 98"/>
                  <a:gd name="T13" fmla="*/ 31 h 106"/>
                  <a:gd name="T14" fmla="*/ 93 w 98"/>
                  <a:gd name="T15" fmla="*/ 38 h 106"/>
                  <a:gd name="T16" fmla="*/ 89 w 98"/>
                  <a:gd name="T17" fmla="*/ 47 h 106"/>
                  <a:gd name="T18" fmla="*/ 83 w 98"/>
                  <a:gd name="T19" fmla="*/ 55 h 106"/>
                  <a:gd name="T20" fmla="*/ 75 w 98"/>
                  <a:gd name="T21" fmla="*/ 64 h 106"/>
                  <a:gd name="T22" fmla="*/ 66 w 98"/>
                  <a:gd name="T23" fmla="*/ 74 h 106"/>
                  <a:gd name="T24" fmla="*/ 58 w 98"/>
                  <a:gd name="T25" fmla="*/ 80 h 106"/>
                  <a:gd name="T26" fmla="*/ 48 w 98"/>
                  <a:gd name="T27" fmla="*/ 87 h 106"/>
                  <a:gd name="T28" fmla="*/ 37 w 98"/>
                  <a:gd name="T29" fmla="*/ 93 h 106"/>
                  <a:gd name="T30" fmla="*/ 27 w 98"/>
                  <a:gd name="T31" fmla="*/ 98 h 106"/>
                  <a:gd name="T32" fmla="*/ 21 w 98"/>
                  <a:gd name="T33" fmla="*/ 101 h 106"/>
                  <a:gd name="T34" fmla="*/ 14 w 98"/>
                  <a:gd name="T35" fmla="*/ 103 h 106"/>
                  <a:gd name="T36" fmla="*/ 8 w 98"/>
                  <a:gd name="T37" fmla="*/ 105 h 106"/>
                  <a:gd name="T38" fmla="*/ 3 w 98"/>
                  <a:gd name="T39" fmla="*/ 105 h 106"/>
                  <a:gd name="T40" fmla="*/ 0 w 98"/>
                  <a:gd name="T41" fmla="*/ 104 h 106"/>
                  <a:gd name="T42" fmla="*/ 91 w 98"/>
                  <a:gd name="T43" fmla="*/ 0 h 106"/>
                  <a:gd name="T44" fmla="*/ 94 w 98"/>
                  <a:gd name="T45" fmla="*/ 4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06"/>
                  <a:gd name="T71" fmla="*/ 98 w 98"/>
                  <a:gd name="T72" fmla="*/ 106 h 1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06">
                    <a:moveTo>
                      <a:pt x="94" y="4"/>
                    </a:moveTo>
                    <a:lnTo>
                      <a:pt x="95" y="7"/>
                    </a:lnTo>
                    <a:lnTo>
                      <a:pt x="97" y="11"/>
                    </a:lnTo>
                    <a:lnTo>
                      <a:pt x="97" y="15"/>
                    </a:lnTo>
                    <a:lnTo>
                      <a:pt x="97" y="19"/>
                    </a:lnTo>
                    <a:lnTo>
                      <a:pt x="96" y="24"/>
                    </a:lnTo>
                    <a:lnTo>
                      <a:pt x="95" y="31"/>
                    </a:lnTo>
                    <a:lnTo>
                      <a:pt x="93" y="38"/>
                    </a:lnTo>
                    <a:lnTo>
                      <a:pt x="89" y="47"/>
                    </a:lnTo>
                    <a:lnTo>
                      <a:pt x="83" y="55"/>
                    </a:lnTo>
                    <a:lnTo>
                      <a:pt x="75" y="64"/>
                    </a:lnTo>
                    <a:lnTo>
                      <a:pt x="66" y="74"/>
                    </a:lnTo>
                    <a:lnTo>
                      <a:pt x="58" y="80"/>
                    </a:lnTo>
                    <a:lnTo>
                      <a:pt x="48" y="87"/>
                    </a:lnTo>
                    <a:lnTo>
                      <a:pt x="37" y="93"/>
                    </a:lnTo>
                    <a:lnTo>
                      <a:pt x="27" y="98"/>
                    </a:lnTo>
                    <a:lnTo>
                      <a:pt x="21" y="101"/>
                    </a:lnTo>
                    <a:lnTo>
                      <a:pt x="14" y="103"/>
                    </a:lnTo>
                    <a:lnTo>
                      <a:pt x="8" y="105"/>
                    </a:lnTo>
                    <a:lnTo>
                      <a:pt x="3" y="105"/>
                    </a:lnTo>
                    <a:lnTo>
                      <a:pt x="0" y="104"/>
                    </a:lnTo>
                    <a:lnTo>
                      <a:pt x="91" y="0"/>
                    </a:lnTo>
                    <a:lnTo>
                      <a:pt x="94" y="4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87E88DD1-86CF-4A24-9D79-1983625F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384"/>
                <a:ext cx="89" cy="106"/>
              </a:xfrm>
              <a:custGeom>
                <a:avLst/>
                <a:gdLst>
                  <a:gd name="T0" fmla="*/ 87 w 89"/>
                  <a:gd name="T1" fmla="*/ 0 h 106"/>
                  <a:gd name="T2" fmla="*/ 88 w 89"/>
                  <a:gd name="T3" fmla="*/ 2 h 106"/>
                  <a:gd name="T4" fmla="*/ 88 w 89"/>
                  <a:gd name="T5" fmla="*/ 7 h 106"/>
                  <a:gd name="T6" fmla="*/ 88 w 89"/>
                  <a:gd name="T7" fmla="*/ 12 h 106"/>
                  <a:gd name="T8" fmla="*/ 87 w 89"/>
                  <a:gd name="T9" fmla="*/ 16 h 106"/>
                  <a:gd name="T10" fmla="*/ 86 w 89"/>
                  <a:gd name="T11" fmla="*/ 22 h 106"/>
                  <a:gd name="T12" fmla="*/ 85 w 89"/>
                  <a:gd name="T13" fmla="*/ 29 h 106"/>
                  <a:gd name="T14" fmla="*/ 83 w 89"/>
                  <a:gd name="T15" fmla="*/ 36 h 106"/>
                  <a:gd name="T16" fmla="*/ 78 w 89"/>
                  <a:gd name="T17" fmla="*/ 45 h 106"/>
                  <a:gd name="T18" fmla="*/ 72 w 89"/>
                  <a:gd name="T19" fmla="*/ 55 h 106"/>
                  <a:gd name="T20" fmla="*/ 65 w 89"/>
                  <a:gd name="T21" fmla="*/ 63 h 106"/>
                  <a:gd name="T22" fmla="*/ 56 w 89"/>
                  <a:gd name="T23" fmla="*/ 71 h 106"/>
                  <a:gd name="T24" fmla="*/ 48 w 89"/>
                  <a:gd name="T25" fmla="*/ 78 h 106"/>
                  <a:gd name="T26" fmla="*/ 42 w 89"/>
                  <a:gd name="T27" fmla="*/ 83 h 106"/>
                  <a:gd name="T28" fmla="*/ 37 w 89"/>
                  <a:gd name="T29" fmla="*/ 87 h 106"/>
                  <a:gd name="T30" fmla="*/ 30 w 89"/>
                  <a:gd name="T31" fmla="*/ 91 h 106"/>
                  <a:gd name="T32" fmla="*/ 24 w 89"/>
                  <a:gd name="T33" fmla="*/ 95 h 106"/>
                  <a:gd name="T34" fmla="*/ 19 w 89"/>
                  <a:gd name="T35" fmla="*/ 98 h 106"/>
                  <a:gd name="T36" fmla="*/ 14 w 89"/>
                  <a:gd name="T37" fmla="*/ 100 h 106"/>
                  <a:gd name="T38" fmla="*/ 9 w 89"/>
                  <a:gd name="T39" fmla="*/ 102 h 106"/>
                  <a:gd name="T40" fmla="*/ 4 w 89"/>
                  <a:gd name="T41" fmla="*/ 104 h 106"/>
                  <a:gd name="T42" fmla="*/ 1 w 89"/>
                  <a:gd name="T43" fmla="*/ 105 h 106"/>
                  <a:gd name="T44" fmla="*/ 0 w 89"/>
                  <a:gd name="T45" fmla="*/ 103 h 106"/>
                  <a:gd name="T46" fmla="*/ 0 w 89"/>
                  <a:gd name="T47" fmla="*/ 101 h 106"/>
                  <a:gd name="T48" fmla="*/ 1 w 89"/>
                  <a:gd name="T49" fmla="*/ 99 h 106"/>
                  <a:gd name="T50" fmla="*/ 2 w 89"/>
                  <a:gd name="T51" fmla="*/ 94 h 106"/>
                  <a:gd name="T52" fmla="*/ 4 w 89"/>
                  <a:gd name="T53" fmla="*/ 89 h 106"/>
                  <a:gd name="T54" fmla="*/ 5 w 89"/>
                  <a:gd name="T55" fmla="*/ 83 h 106"/>
                  <a:gd name="T56" fmla="*/ 8 w 89"/>
                  <a:gd name="T57" fmla="*/ 77 h 106"/>
                  <a:gd name="T58" fmla="*/ 10 w 89"/>
                  <a:gd name="T59" fmla="*/ 70 h 106"/>
                  <a:gd name="T60" fmla="*/ 14 w 89"/>
                  <a:gd name="T61" fmla="*/ 65 h 106"/>
                  <a:gd name="T62" fmla="*/ 16 w 89"/>
                  <a:gd name="T63" fmla="*/ 61 h 106"/>
                  <a:gd name="T64" fmla="*/ 20 w 89"/>
                  <a:gd name="T65" fmla="*/ 55 h 106"/>
                  <a:gd name="T66" fmla="*/ 24 w 89"/>
                  <a:gd name="T67" fmla="*/ 49 h 106"/>
                  <a:gd name="T68" fmla="*/ 29 w 89"/>
                  <a:gd name="T69" fmla="*/ 44 h 106"/>
                  <a:gd name="T70" fmla="*/ 37 w 89"/>
                  <a:gd name="T71" fmla="*/ 36 h 106"/>
                  <a:gd name="T72" fmla="*/ 42 w 89"/>
                  <a:gd name="T73" fmla="*/ 31 h 106"/>
                  <a:gd name="T74" fmla="*/ 50 w 89"/>
                  <a:gd name="T75" fmla="*/ 24 h 106"/>
                  <a:gd name="T76" fmla="*/ 57 w 89"/>
                  <a:gd name="T77" fmla="*/ 19 h 106"/>
                  <a:gd name="T78" fmla="*/ 64 w 89"/>
                  <a:gd name="T79" fmla="*/ 14 h 106"/>
                  <a:gd name="T80" fmla="*/ 70 w 89"/>
                  <a:gd name="T81" fmla="*/ 10 h 106"/>
                  <a:gd name="T82" fmla="*/ 75 w 89"/>
                  <a:gd name="T83" fmla="*/ 6 h 106"/>
                  <a:gd name="T84" fmla="*/ 79 w 89"/>
                  <a:gd name="T85" fmla="*/ 4 h 106"/>
                  <a:gd name="T86" fmla="*/ 84 w 89"/>
                  <a:gd name="T87" fmla="*/ 1 h 106"/>
                  <a:gd name="T88" fmla="*/ 87 w 89"/>
                  <a:gd name="T89" fmla="*/ 0 h 1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9"/>
                  <a:gd name="T136" fmla="*/ 0 h 106"/>
                  <a:gd name="T137" fmla="*/ 89 w 89"/>
                  <a:gd name="T138" fmla="*/ 106 h 1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9" h="106">
                    <a:moveTo>
                      <a:pt x="87" y="0"/>
                    </a:moveTo>
                    <a:lnTo>
                      <a:pt x="88" y="2"/>
                    </a:lnTo>
                    <a:lnTo>
                      <a:pt x="88" y="7"/>
                    </a:lnTo>
                    <a:lnTo>
                      <a:pt x="88" y="12"/>
                    </a:lnTo>
                    <a:lnTo>
                      <a:pt x="87" y="16"/>
                    </a:lnTo>
                    <a:lnTo>
                      <a:pt x="86" y="22"/>
                    </a:lnTo>
                    <a:lnTo>
                      <a:pt x="85" y="29"/>
                    </a:lnTo>
                    <a:lnTo>
                      <a:pt x="83" y="36"/>
                    </a:lnTo>
                    <a:lnTo>
                      <a:pt x="78" y="45"/>
                    </a:lnTo>
                    <a:lnTo>
                      <a:pt x="72" y="55"/>
                    </a:lnTo>
                    <a:lnTo>
                      <a:pt x="65" y="63"/>
                    </a:lnTo>
                    <a:lnTo>
                      <a:pt x="56" y="71"/>
                    </a:lnTo>
                    <a:lnTo>
                      <a:pt x="48" y="78"/>
                    </a:lnTo>
                    <a:lnTo>
                      <a:pt x="42" y="83"/>
                    </a:lnTo>
                    <a:lnTo>
                      <a:pt x="37" y="87"/>
                    </a:lnTo>
                    <a:lnTo>
                      <a:pt x="30" y="91"/>
                    </a:lnTo>
                    <a:lnTo>
                      <a:pt x="24" y="95"/>
                    </a:lnTo>
                    <a:lnTo>
                      <a:pt x="19" y="98"/>
                    </a:lnTo>
                    <a:lnTo>
                      <a:pt x="14" y="100"/>
                    </a:lnTo>
                    <a:lnTo>
                      <a:pt x="9" y="102"/>
                    </a:lnTo>
                    <a:lnTo>
                      <a:pt x="4" y="104"/>
                    </a:lnTo>
                    <a:lnTo>
                      <a:pt x="1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99"/>
                    </a:lnTo>
                    <a:lnTo>
                      <a:pt x="2" y="94"/>
                    </a:lnTo>
                    <a:lnTo>
                      <a:pt x="4" y="89"/>
                    </a:lnTo>
                    <a:lnTo>
                      <a:pt x="5" y="83"/>
                    </a:lnTo>
                    <a:lnTo>
                      <a:pt x="8" y="77"/>
                    </a:lnTo>
                    <a:lnTo>
                      <a:pt x="10" y="70"/>
                    </a:lnTo>
                    <a:lnTo>
                      <a:pt x="14" y="65"/>
                    </a:lnTo>
                    <a:lnTo>
                      <a:pt x="16" y="61"/>
                    </a:lnTo>
                    <a:lnTo>
                      <a:pt x="20" y="55"/>
                    </a:lnTo>
                    <a:lnTo>
                      <a:pt x="24" y="49"/>
                    </a:lnTo>
                    <a:lnTo>
                      <a:pt x="29" y="44"/>
                    </a:lnTo>
                    <a:lnTo>
                      <a:pt x="37" y="36"/>
                    </a:lnTo>
                    <a:lnTo>
                      <a:pt x="42" y="31"/>
                    </a:lnTo>
                    <a:lnTo>
                      <a:pt x="50" y="24"/>
                    </a:lnTo>
                    <a:lnTo>
                      <a:pt x="57" y="19"/>
                    </a:lnTo>
                    <a:lnTo>
                      <a:pt x="64" y="14"/>
                    </a:lnTo>
                    <a:lnTo>
                      <a:pt x="70" y="10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4" y="1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" name="Group 76">
              <a:extLst>
                <a:ext uri="{FF2B5EF4-FFF2-40B4-BE49-F238E27FC236}">
                  <a16:creationId xmlns:a16="http://schemas.microsoft.com/office/drawing/2014/main" id="{49DC44E5-603D-48FC-A3B1-D47595667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" y="3410"/>
              <a:ext cx="92" cy="70"/>
              <a:chOff x="2447" y="3410"/>
              <a:chExt cx="92" cy="70"/>
            </a:xfrm>
          </p:grpSpPr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id="{DDCCFD27-777D-4DCA-8379-BAC8E341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410"/>
                <a:ext cx="89" cy="5"/>
              </a:xfrm>
              <a:custGeom>
                <a:avLst/>
                <a:gdLst>
                  <a:gd name="T0" fmla="*/ 88 w 89"/>
                  <a:gd name="T1" fmla="*/ 0 h 5"/>
                  <a:gd name="T2" fmla="*/ 0 w 89"/>
                  <a:gd name="T3" fmla="*/ 2 h 5"/>
                  <a:gd name="T4" fmla="*/ 1 w 89"/>
                  <a:gd name="T5" fmla="*/ 4 h 5"/>
                  <a:gd name="T6" fmla="*/ 88 w 89"/>
                  <a:gd name="T7" fmla="*/ 2 h 5"/>
                  <a:gd name="T8" fmla="*/ 88 w 8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"/>
                  <a:gd name="T17" fmla="*/ 89 w 8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">
                    <a:moveTo>
                      <a:pt x="88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88" y="2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DFD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id="{A455813F-1898-4879-AED1-A25D4543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3422"/>
                <a:ext cx="32" cy="58"/>
              </a:xfrm>
              <a:custGeom>
                <a:avLst/>
                <a:gdLst>
                  <a:gd name="T0" fmla="*/ 3 w 32"/>
                  <a:gd name="T1" fmla="*/ 1 h 58"/>
                  <a:gd name="T2" fmla="*/ 31 w 32"/>
                  <a:gd name="T3" fmla="*/ 56 h 58"/>
                  <a:gd name="T4" fmla="*/ 28 w 32"/>
                  <a:gd name="T5" fmla="*/ 57 h 58"/>
                  <a:gd name="T6" fmla="*/ 0 w 32"/>
                  <a:gd name="T7" fmla="*/ 0 h 58"/>
                  <a:gd name="T8" fmla="*/ 3 w 32"/>
                  <a:gd name="T9" fmla="*/ 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8"/>
                  <a:gd name="T17" fmla="*/ 32 w 32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8">
                    <a:moveTo>
                      <a:pt x="3" y="1"/>
                    </a:moveTo>
                    <a:lnTo>
                      <a:pt x="31" y="56"/>
                    </a:lnTo>
                    <a:lnTo>
                      <a:pt x="28" y="57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DFD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" name="Group 79">
              <a:extLst>
                <a:ext uri="{FF2B5EF4-FFF2-40B4-BE49-F238E27FC236}">
                  <a16:creationId xmlns:a16="http://schemas.microsoft.com/office/drawing/2014/main" id="{B564AA1B-4309-4592-9D98-B2A622579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0" y="3410"/>
              <a:ext cx="37" cy="20"/>
              <a:chOff x="2430" y="3410"/>
              <a:chExt cx="37" cy="20"/>
            </a:xfrm>
          </p:grpSpPr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B1FB57A0-DAA3-479E-8160-62BF12D17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3412"/>
                <a:ext cx="28" cy="18"/>
              </a:xfrm>
              <a:custGeom>
                <a:avLst/>
                <a:gdLst>
                  <a:gd name="T0" fmla="*/ 7 w 28"/>
                  <a:gd name="T1" fmla="*/ 0 h 18"/>
                  <a:gd name="T2" fmla="*/ 26 w 28"/>
                  <a:gd name="T3" fmla="*/ 5 h 18"/>
                  <a:gd name="T4" fmla="*/ 26 w 28"/>
                  <a:gd name="T5" fmla="*/ 6 h 18"/>
                  <a:gd name="T6" fmla="*/ 27 w 28"/>
                  <a:gd name="T7" fmla="*/ 8 h 18"/>
                  <a:gd name="T8" fmla="*/ 27 w 28"/>
                  <a:gd name="T9" fmla="*/ 10 h 18"/>
                  <a:gd name="T10" fmla="*/ 26 w 28"/>
                  <a:gd name="T11" fmla="*/ 12 h 18"/>
                  <a:gd name="T12" fmla="*/ 25 w 28"/>
                  <a:gd name="T13" fmla="*/ 14 h 18"/>
                  <a:gd name="T14" fmla="*/ 23 w 28"/>
                  <a:gd name="T15" fmla="*/ 15 h 18"/>
                  <a:gd name="T16" fmla="*/ 21 w 28"/>
                  <a:gd name="T17" fmla="*/ 17 h 18"/>
                  <a:gd name="T18" fmla="*/ 19 w 28"/>
                  <a:gd name="T19" fmla="*/ 17 h 18"/>
                  <a:gd name="T20" fmla="*/ 18 w 28"/>
                  <a:gd name="T21" fmla="*/ 17 h 18"/>
                  <a:gd name="T22" fmla="*/ 0 w 28"/>
                  <a:gd name="T23" fmla="*/ 10 h 18"/>
                  <a:gd name="T24" fmla="*/ 4 w 28"/>
                  <a:gd name="T25" fmla="*/ 9 h 18"/>
                  <a:gd name="T26" fmla="*/ 5 w 28"/>
                  <a:gd name="T27" fmla="*/ 6 h 18"/>
                  <a:gd name="T28" fmla="*/ 7 w 28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8"/>
                  <a:gd name="T47" fmla="*/ 28 w 2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8">
                    <a:moveTo>
                      <a:pt x="7" y="0"/>
                    </a:move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0" y="10"/>
                    </a:lnTo>
                    <a:lnTo>
                      <a:pt x="4" y="9"/>
                    </a:lnTo>
                    <a:lnTo>
                      <a:pt x="5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455B7B8E-BFA5-44EE-A3FF-429502645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3410"/>
                <a:ext cx="13" cy="17"/>
              </a:xfrm>
              <a:custGeom>
                <a:avLst/>
                <a:gdLst>
                  <a:gd name="T0" fmla="*/ 5 w 13"/>
                  <a:gd name="T1" fmla="*/ 2 h 17"/>
                  <a:gd name="T2" fmla="*/ 5 w 13"/>
                  <a:gd name="T3" fmla="*/ 1 h 17"/>
                  <a:gd name="T4" fmla="*/ 7 w 13"/>
                  <a:gd name="T5" fmla="*/ 0 h 17"/>
                  <a:gd name="T6" fmla="*/ 9 w 13"/>
                  <a:gd name="T7" fmla="*/ 0 h 17"/>
                  <a:gd name="T8" fmla="*/ 10 w 13"/>
                  <a:gd name="T9" fmla="*/ 0 h 17"/>
                  <a:gd name="T10" fmla="*/ 11 w 13"/>
                  <a:gd name="T11" fmla="*/ 1 h 17"/>
                  <a:gd name="T12" fmla="*/ 12 w 13"/>
                  <a:gd name="T13" fmla="*/ 2 h 17"/>
                  <a:gd name="T14" fmla="*/ 12 w 13"/>
                  <a:gd name="T15" fmla="*/ 4 h 17"/>
                  <a:gd name="T16" fmla="*/ 12 w 13"/>
                  <a:gd name="T17" fmla="*/ 5 h 17"/>
                  <a:gd name="T18" fmla="*/ 12 w 13"/>
                  <a:gd name="T19" fmla="*/ 7 h 17"/>
                  <a:gd name="T20" fmla="*/ 11 w 13"/>
                  <a:gd name="T21" fmla="*/ 9 h 17"/>
                  <a:gd name="T22" fmla="*/ 10 w 13"/>
                  <a:gd name="T23" fmla="*/ 11 h 17"/>
                  <a:gd name="T24" fmla="*/ 9 w 13"/>
                  <a:gd name="T25" fmla="*/ 12 h 17"/>
                  <a:gd name="T26" fmla="*/ 8 w 13"/>
                  <a:gd name="T27" fmla="*/ 14 h 17"/>
                  <a:gd name="T28" fmla="*/ 7 w 13"/>
                  <a:gd name="T29" fmla="*/ 15 h 17"/>
                  <a:gd name="T30" fmla="*/ 5 w 13"/>
                  <a:gd name="T31" fmla="*/ 15 h 17"/>
                  <a:gd name="T32" fmla="*/ 4 w 13"/>
                  <a:gd name="T33" fmla="*/ 16 h 17"/>
                  <a:gd name="T34" fmla="*/ 2 w 13"/>
                  <a:gd name="T35" fmla="*/ 16 h 17"/>
                  <a:gd name="T36" fmla="*/ 1 w 13"/>
                  <a:gd name="T37" fmla="*/ 15 h 17"/>
                  <a:gd name="T38" fmla="*/ 0 w 13"/>
                  <a:gd name="T39" fmla="*/ 14 h 17"/>
                  <a:gd name="T40" fmla="*/ 0 w 13"/>
                  <a:gd name="T41" fmla="*/ 12 h 17"/>
                  <a:gd name="T42" fmla="*/ 0 w 13"/>
                  <a:gd name="T43" fmla="*/ 10 h 17"/>
                  <a:gd name="T44" fmla="*/ 1 w 13"/>
                  <a:gd name="T45" fmla="*/ 8 h 17"/>
                  <a:gd name="T46" fmla="*/ 3 w 13"/>
                  <a:gd name="T47" fmla="*/ 4 h 17"/>
                  <a:gd name="T48" fmla="*/ 5 w 13"/>
                  <a:gd name="T49" fmla="*/ 2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7"/>
                  <a:gd name="T77" fmla="*/ 13 w 13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7">
                    <a:moveTo>
                      <a:pt x="5" y="2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76136004-360B-49E1-AC45-AC4A75963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3412"/>
                <a:ext cx="20" cy="10"/>
              </a:xfrm>
              <a:custGeom>
                <a:avLst/>
                <a:gdLst>
                  <a:gd name="T0" fmla="*/ 18 w 20"/>
                  <a:gd name="T1" fmla="*/ 2 h 10"/>
                  <a:gd name="T2" fmla="*/ 5 w 20"/>
                  <a:gd name="T3" fmla="*/ 0 h 10"/>
                  <a:gd name="T4" fmla="*/ 3 w 20"/>
                  <a:gd name="T5" fmla="*/ 0 h 10"/>
                  <a:gd name="T6" fmla="*/ 1 w 20"/>
                  <a:gd name="T7" fmla="*/ 0 h 10"/>
                  <a:gd name="T8" fmla="*/ 0 w 20"/>
                  <a:gd name="T9" fmla="*/ 1 h 10"/>
                  <a:gd name="T10" fmla="*/ 0 w 20"/>
                  <a:gd name="T11" fmla="*/ 2 h 10"/>
                  <a:gd name="T12" fmla="*/ 1 w 20"/>
                  <a:gd name="T13" fmla="*/ 3 h 10"/>
                  <a:gd name="T14" fmla="*/ 12 w 20"/>
                  <a:gd name="T15" fmla="*/ 9 h 10"/>
                  <a:gd name="T16" fmla="*/ 14 w 20"/>
                  <a:gd name="T17" fmla="*/ 9 h 10"/>
                  <a:gd name="T18" fmla="*/ 15 w 20"/>
                  <a:gd name="T19" fmla="*/ 9 h 10"/>
                  <a:gd name="T20" fmla="*/ 17 w 20"/>
                  <a:gd name="T21" fmla="*/ 8 h 10"/>
                  <a:gd name="T22" fmla="*/ 18 w 20"/>
                  <a:gd name="T23" fmla="*/ 7 h 10"/>
                  <a:gd name="T24" fmla="*/ 19 w 20"/>
                  <a:gd name="T25" fmla="*/ 5 h 10"/>
                  <a:gd name="T26" fmla="*/ 19 w 20"/>
                  <a:gd name="T27" fmla="*/ 4 h 10"/>
                  <a:gd name="T28" fmla="*/ 19 w 20"/>
                  <a:gd name="T29" fmla="*/ 3 h 10"/>
                  <a:gd name="T30" fmla="*/ 18 w 20"/>
                  <a:gd name="T31" fmla="*/ 2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0"/>
                  <a:gd name="T50" fmla="*/ 20 w 20"/>
                  <a:gd name="T51" fmla="*/ 10 h 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0">
                    <a:moveTo>
                      <a:pt x="18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2"/>
                    </a:lnTo>
                  </a:path>
                </a:pathLst>
              </a:custGeom>
              <a:solidFill>
                <a:srgbClr val="9F9FB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" name="Freeform 83">
                <a:extLst>
                  <a:ext uri="{FF2B5EF4-FFF2-40B4-BE49-F238E27FC236}">
                    <a16:creationId xmlns:a16="http://schemas.microsoft.com/office/drawing/2014/main" id="{A7B4BA6B-423B-484B-B29D-A06692E15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3417"/>
                <a:ext cx="8" cy="11"/>
              </a:xfrm>
              <a:custGeom>
                <a:avLst/>
                <a:gdLst>
                  <a:gd name="T0" fmla="*/ 7 w 8"/>
                  <a:gd name="T1" fmla="*/ 0 h 11"/>
                  <a:gd name="T2" fmla="*/ 7 w 8"/>
                  <a:gd name="T3" fmla="*/ 2 h 11"/>
                  <a:gd name="T4" fmla="*/ 7 w 8"/>
                  <a:gd name="T5" fmla="*/ 3 h 11"/>
                  <a:gd name="T6" fmla="*/ 6 w 8"/>
                  <a:gd name="T7" fmla="*/ 5 h 11"/>
                  <a:gd name="T8" fmla="*/ 6 w 8"/>
                  <a:gd name="T9" fmla="*/ 6 h 11"/>
                  <a:gd name="T10" fmla="*/ 4 w 8"/>
                  <a:gd name="T11" fmla="*/ 8 h 11"/>
                  <a:gd name="T12" fmla="*/ 3 w 8"/>
                  <a:gd name="T13" fmla="*/ 9 h 11"/>
                  <a:gd name="T14" fmla="*/ 2 w 8"/>
                  <a:gd name="T15" fmla="*/ 9 h 11"/>
                  <a:gd name="T16" fmla="*/ 1 w 8"/>
                  <a:gd name="T17" fmla="*/ 9 h 11"/>
                  <a:gd name="T18" fmla="*/ 0 w 8"/>
                  <a:gd name="T19" fmla="*/ 1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1"/>
                  <a:gd name="T32" fmla="*/ 8 w 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1">
                    <a:moveTo>
                      <a:pt x="7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" name="Freeform 84">
                <a:extLst>
                  <a:ext uri="{FF2B5EF4-FFF2-40B4-BE49-F238E27FC236}">
                    <a16:creationId xmlns:a16="http://schemas.microsoft.com/office/drawing/2014/main" id="{A117CA5F-15B3-4FAB-90E4-ECFCE431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3414"/>
                <a:ext cx="9" cy="13"/>
              </a:xfrm>
              <a:custGeom>
                <a:avLst/>
                <a:gdLst>
                  <a:gd name="T0" fmla="*/ 7 w 9"/>
                  <a:gd name="T1" fmla="*/ 0 h 13"/>
                  <a:gd name="T2" fmla="*/ 8 w 9"/>
                  <a:gd name="T3" fmla="*/ 2 h 13"/>
                  <a:gd name="T4" fmla="*/ 8 w 9"/>
                  <a:gd name="T5" fmla="*/ 4 h 13"/>
                  <a:gd name="T6" fmla="*/ 7 w 9"/>
                  <a:gd name="T7" fmla="*/ 6 h 13"/>
                  <a:gd name="T8" fmla="*/ 7 w 9"/>
                  <a:gd name="T9" fmla="*/ 8 h 13"/>
                  <a:gd name="T10" fmla="*/ 5 w 9"/>
                  <a:gd name="T11" fmla="*/ 9 h 13"/>
                  <a:gd name="T12" fmla="*/ 4 w 9"/>
                  <a:gd name="T13" fmla="*/ 10 h 13"/>
                  <a:gd name="T14" fmla="*/ 3 w 9"/>
                  <a:gd name="T15" fmla="*/ 11 h 13"/>
                  <a:gd name="T16" fmla="*/ 1 w 9"/>
                  <a:gd name="T17" fmla="*/ 11 h 13"/>
                  <a:gd name="T18" fmla="*/ 0 w 9"/>
                  <a:gd name="T19" fmla="*/ 1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3"/>
                  <a:gd name="T32" fmla="*/ 9 w 9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3">
                    <a:moveTo>
                      <a:pt x="7" y="0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8" name="Group 86">
            <a:extLst>
              <a:ext uri="{FF2B5EF4-FFF2-40B4-BE49-F238E27FC236}">
                <a16:creationId xmlns:a16="http://schemas.microsoft.com/office/drawing/2014/main" id="{91E913A1-4B68-4261-B2D5-63C39A3BC5C0}"/>
              </a:ext>
            </a:extLst>
          </p:cNvPr>
          <p:cNvGrpSpPr>
            <a:grpSpLocks/>
          </p:cNvGrpSpPr>
          <p:nvPr/>
        </p:nvGrpSpPr>
        <p:grpSpPr bwMode="auto">
          <a:xfrm>
            <a:off x="3267868" y="5746751"/>
            <a:ext cx="604838" cy="550862"/>
            <a:chOff x="1396" y="3317"/>
            <a:chExt cx="381" cy="347"/>
          </a:xfrm>
        </p:grpSpPr>
        <p:grpSp>
          <p:nvGrpSpPr>
            <p:cNvPr id="89" name="Group 87">
              <a:extLst>
                <a:ext uri="{FF2B5EF4-FFF2-40B4-BE49-F238E27FC236}">
                  <a16:creationId xmlns:a16="http://schemas.microsoft.com/office/drawing/2014/main" id="{6B3BA0B2-737F-4992-BD21-BC9BE0D95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4" y="3317"/>
              <a:ext cx="183" cy="347"/>
              <a:chOff x="1594" y="3317"/>
              <a:chExt cx="183" cy="347"/>
            </a:xfrm>
          </p:grpSpPr>
          <p:sp>
            <p:nvSpPr>
              <p:cNvPr id="98" name="Arc 88">
                <a:extLst>
                  <a:ext uri="{FF2B5EF4-FFF2-40B4-BE49-F238E27FC236}">
                    <a16:creationId xmlns:a16="http://schemas.microsoft.com/office/drawing/2014/main" id="{C8A44B22-CFBD-4D00-A045-E83212CB3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3317"/>
                <a:ext cx="112" cy="347"/>
              </a:xfrm>
              <a:custGeom>
                <a:avLst/>
                <a:gdLst>
                  <a:gd name="T0" fmla="*/ 0 w 21600"/>
                  <a:gd name="T1" fmla="*/ 0 h 42112"/>
                  <a:gd name="T2" fmla="*/ 0 w 21600"/>
                  <a:gd name="T3" fmla="*/ 0 h 42112"/>
                  <a:gd name="T4" fmla="*/ 0 w 21600"/>
                  <a:gd name="T5" fmla="*/ 0 h 4211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2"/>
                  <a:gd name="T11" fmla="*/ 21600 w 21600"/>
                  <a:gd name="T12" fmla="*/ 42112 h 42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2" fill="none" extrusionOk="0">
                    <a:moveTo>
                      <a:pt x="4064" y="-1"/>
                    </a:moveTo>
                    <a:cubicBezTo>
                      <a:pt x="14241" y="1949"/>
                      <a:pt x="21600" y="10851"/>
                      <a:pt x="21600" y="21214"/>
                    </a:cubicBezTo>
                    <a:cubicBezTo>
                      <a:pt x="21600" y="31039"/>
                      <a:pt x="14968" y="39626"/>
                      <a:pt x="5462" y="42111"/>
                    </a:cubicBezTo>
                  </a:path>
                  <a:path w="21600" h="42112" stroke="0" extrusionOk="0">
                    <a:moveTo>
                      <a:pt x="4064" y="-1"/>
                    </a:moveTo>
                    <a:cubicBezTo>
                      <a:pt x="14241" y="1949"/>
                      <a:pt x="21600" y="10851"/>
                      <a:pt x="21600" y="21214"/>
                    </a:cubicBezTo>
                    <a:cubicBezTo>
                      <a:pt x="21600" y="31039"/>
                      <a:pt x="14968" y="39626"/>
                      <a:pt x="5462" y="42111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9" name="Arc 89">
                <a:extLst>
                  <a:ext uri="{FF2B5EF4-FFF2-40B4-BE49-F238E27FC236}">
                    <a16:creationId xmlns:a16="http://schemas.microsoft.com/office/drawing/2014/main" id="{80F0CB8E-B9B5-430B-B724-5450025CA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3341"/>
                <a:ext cx="95" cy="295"/>
              </a:xfrm>
              <a:custGeom>
                <a:avLst/>
                <a:gdLst>
                  <a:gd name="T0" fmla="*/ 0 w 21600"/>
                  <a:gd name="T1" fmla="*/ 0 h 42095"/>
                  <a:gd name="T2" fmla="*/ 0 w 21600"/>
                  <a:gd name="T3" fmla="*/ 0 h 42095"/>
                  <a:gd name="T4" fmla="*/ 0 w 21600"/>
                  <a:gd name="T5" fmla="*/ 0 h 420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5"/>
                  <a:gd name="T11" fmla="*/ 21600 w 21600"/>
                  <a:gd name="T12" fmla="*/ 42095 h 420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5" fill="none" extrusionOk="0">
                    <a:moveTo>
                      <a:pt x="4086" y="-1"/>
                    </a:moveTo>
                    <a:cubicBezTo>
                      <a:pt x="14252" y="1958"/>
                      <a:pt x="21600" y="10856"/>
                      <a:pt x="21600" y="21210"/>
                    </a:cubicBezTo>
                    <a:cubicBezTo>
                      <a:pt x="21600" y="31016"/>
                      <a:pt x="14994" y="39591"/>
                      <a:pt x="5512" y="42094"/>
                    </a:cubicBezTo>
                  </a:path>
                  <a:path w="21600" h="42095" stroke="0" extrusionOk="0">
                    <a:moveTo>
                      <a:pt x="4086" y="-1"/>
                    </a:moveTo>
                    <a:cubicBezTo>
                      <a:pt x="14252" y="1958"/>
                      <a:pt x="21600" y="10856"/>
                      <a:pt x="21600" y="21210"/>
                    </a:cubicBezTo>
                    <a:cubicBezTo>
                      <a:pt x="21600" y="31016"/>
                      <a:pt x="14994" y="39591"/>
                      <a:pt x="5512" y="42094"/>
                    </a:cubicBezTo>
                    <a:lnTo>
                      <a:pt x="0" y="2121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0" name="Arc 90">
                <a:extLst>
                  <a:ext uri="{FF2B5EF4-FFF2-40B4-BE49-F238E27FC236}">
                    <a16:creationId xmlns:a16="http://schemas.microsoft.com/office/drawing/2014/main" id="{6B947BA6-903F-4C49-9BCB-FF29E878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3365"/>
                <a:ext cx="89" cy="249"/>
              </a:xfrm>
              <a:custGeom>
                <a:avLst/>
                <a:gdLst>
                  <a:gd name="T0" fmla="*/ 0 w 21600"/>
                  <a:gd name="T1" fmla="*/ 0 h 42063"/>
                  <a:gd name="T2" fmla="*/ 0 w 21600"/>
                  <a:gd name="T3" fmla="*/ 0 h 42063"/>
                  <a:gd name="T4" fmla="*/ 0 w 21600"/>
                  <a:gd name="T5" fmla="*/ 0 h 420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63"/>
                  <a:gd name="T11" fmla="*/ 21600 w 21600"/>
                  <a:gd name="T12" fmla="*/ 42063 h 420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63" fill="none" extrusionOk="0">
                    <a:moveTo>
                      <a:pt x="4115" y="-1"/>
                    </a:moveTo>
                    <a:cubicBezTo>
                      <a:pt x="14268" y="1970"/>
                      <a:pt x="21600" y="10861"/>
                      <a:pt x="21600" y="21204"/>
                    </a:cubicBezTo>
                    <a:cubicBezTo>
                      <a:pt x="21600" y="30972"/>
                      <a:pt x="15043" y="39525"/>
                      <a:pt x="5609" y="42062"/>
                    </a:cubicBezTo>
                  </a:path>
                  <a:path w="21600" h="42063" stroke="0" extrusionOk="0">
                    <a:moveTo>
                      <a:pt x="4115" y="-1"/>
                    </a:moveTo>
                    <a:cubicBezTo>
                      <a:pt x="14268" y="1970"/>
                      <a:pt x="21600" y="10861"/>
                      <a:pt x="21600" y="21204"/>
                    </a:cubicBezTo>
                    <a:cubicBezTo>
                      <a:pt x="21600" y="30972"/>
                      <a:pt x="15043" y="39525"/>
                      <a:pt x="5609" y="42062"/>
                    </a:cubicBezTo>
                    <a:lnTo>
                      <a:pt x="0" y="2120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90" name="Group 91">
              <a:extLst>
                <a:ext uri="{FF2B5EF4-FFF2-40B4-BE49-F238E27FC236}">
                  <a16:creationId xmlns:a16="http://schemas.microsoft.com/office/drawing/2014/main" id="{BA19A496-DF8E-43CB-867B-7E164031D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" y="3384"/>
              <a:ext cx="153" cy="226"/>
              <a:chOff x="1486" y="3384"/>
              <a:chExt cx="153" cy="226"/>
            </a:xfrm>
          </p:grpSpPr>
          <p:sp>
            <p:nvSpPr>
              <p:cNvPr id="95" name="Arc 92">
                <a:extLst>
                  <a:ext uri="{FF2B5EF4-FFF2-40B4-BE49-F238E27FC236}">
                    <a16:creationId xmlns:a16="http://schemas.microsoft.com/office/drawing/2014/main" id="{ABDA6F34-3593-45E6-97B3-3E4FB1BC8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3384"/>
                <a:ext cx="93" cy="226"/>
              </a:xfrm>
              <a:custGeom>
                <a:avLst/>
                <a:gdLst>
                  <a:gd name="T0" fmla="*/ 0 w 21600"/>
                  <a:gd name="T1" fmla="*/ 0 h 42103"/>
                  <a:gd name="T2" fmla="*/ 0 w 21600"/>
                  <a:gd name="T3" fmla="*/ 0 h 42103"/>
                  <a:gd name="T4" fmla="*/ 0 w 21600"/>
                  <a:gd name="T5" fmla="*/ 0 h 421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03"/>
                  <a:gd name="T11" fmla="*/ 21600 w 21600"/>
                  <a:gd name="T12" fmla="*/ 42103 h 42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03" fill="none" extrusionOk="0">
                    <a:moveTo>
                      <a:pt x="3949" y="0"/>
                    </a:moveTo>
                    <a:cubicBezTo>
                      <a:pt x="14180" y="1903"/>
                      <a:pt x="21600" y="10829"/>
                      <a:pt x="21600" y="21236"/>
                    </a:cubicBezTo>
                    <a:cubicBezTo>
                      <a:pt x="21600" y="31017"/>
                      <a:pt x="15026" y="39577"/>
                      <a:pt x="5577" y="42103"/>
                    </a:cubicBezTo>
                  </a:path>
                  <a:path w="21600" h="42103" stroke="0" extrusionOk="0">
                    <a:moveTo>
                      <a:pt x="3949" y="0"/>
                    </a:moveTo>
                    <a:cubicBezTo>
                      <a:pt x="14180" y="1903"/>
                      <a:pt x="21600" y="10829"/>
                      <a:pt x="21600" y="21236"/>
                    </a:cubicBezTo>
                    <a:cubicBezTo>
                      <a:pt x="21600" y="31017"/>
                      <a:pt x="15026" y="39577"/>
                      <a:pt x="5577" y="42103"/>
                    </a:cubicBezTo>
                    <a:lnTo>
                      <a:pt x="0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6" name="Arc 93">
                <a:extLst>
                  <a:ext uri="{FF2B5EF4-FFF2-40B4-BE49-F238E27FC236}">
                    <a16:creationId xmlns:a16="http://schemas.microsoft.com/office/drawing/2014/main" id="{6EDAF81C-D924-481B-B7CE-3FBF0A624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3396"/>
                <a:ext cx="80" cy="197"/>
              </a:xfrm>
              <a:custGeom>
                <a:avLst/>
                <a:gdLst>
                  <a:gd name="T0" fmla="*/ 0 w 21600"/>
                  <a:gd name="T1" fmla="*/ 0 h 42227"/>
                  <a:gd name="T2" fmla="*/ 0 w 21600"/>
                  <a:gd name="T3" fmla="*/ 0 h 42227"/>
                  <a:gd name="T4" fmla="*/ 0 w 21600"/>
                  <a:gd name="T5" fmla="*/ 0 h 422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27"/>
                  <a:gd name="T11" fmla="*/ 21600 w 21600"/>
                  <a:gd name="T12" fmla="*/ 42227 h 42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27" fill="none" extrusionOk="0">
                    <a:moveTo>
                      <a:pt x="3782" y="-1"/>
                    </a:moveTo>
                    <a:cubicBezTo>
                      <a:pt x="14090" y="1832"/>
                      <a:pt x="21600" y="10795"/>
                      <a:pt x="21600" y="21266"/>
                    </a:cubicBezTo>
                    <a:cubicBezTo>
                      <a:pt x="21600" y="31186"/>
                      <a:pt x="14842" y="39831"/>
                      <a:pt x="5215" y="42226"/>
                    </a:cubicBezTo>
                  </a:path>
                  <a:path w="21600" h="42227" stroke="0" extrusionOk="0">
                    <a:moveTo>
                      <a:pt x="3782" y="-1"/>
                    </a:moveTo>
                    <a:cubicBezTo>
                      <a:pt x="14090" y="1832"/>
                      <a:pt x="21600" y="10795"/>
                      <a:pt x="21600" y="21266"/>
                    </a:cubicBezTo>
                    <a:cubicBezTo>
                      <a:pt x="21600" y="31186"/>
                      <a:pt x="14842" y="39831"/>
                      <a:pt x="5215" y="42226"/>
                    </a:cubicBezTo>
                    <a:lnTo>
                      <a:pt x="0" y="2126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7" name="Arc 94">
                <a:extLst>
                  <a:ext uri="{FF2B5EF4-FFF2-40B4-BE49-F238E27FC236}">
                    <a16:creationId xmlns:a16="http://schemas.microsoft.com/office/drawing/2014/main" id="{C4B13555-1DD6-4DB0-B430-24A3F3DEB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3416"/>
                <a:ext cx="73" cy="163"/>
              </a:xfrm>
              <a:custGeom>
                <a:avLst/>
                <a:gdLst>
                  <a:gd name="T0" fmla="*/ 0 w 21600"/>
                  <a:gd name="T1" fmla="*/ 0 h 42166"/>
                  <a:gd name="T2" fmla="*/ 0 w 21600"/>
                  <a:gd name="T3" fmla="*/ 0 h 42166"/>
                  <a:gd name="T4" fmla="*/ 0 w 21600"/>
                  <a:gd name="T5" fmla="*/ 0 h 4216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6"/>
                  <a:gd name="T11" fmla="*/ 21600 w 21600"/>
                  <a:gd name="T12" fmla="*/ 42166 h 42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6" fill="none" extrusionOk="0">
                    <a:moveTo>
                      <a:pt x="3834" y="0"/>
                    </a:moveTo>
                    <a:cubicBezTo>
                      <a:pt x="14119" y="1855"/>
                      <a:pt x="21600" y="10806"/>
                      <a:pt x="21600" y="21257"/>
                    </a:cubicBezTo>
                    <a:cubicBezTo>
                      <a:pt x="21600" y="31099"/>
                      <a:pt x="14946" y="39697"/>
                      <a:pt x="5418" y="42166"/>
                    </a:cubicBezTo>
                  </a:path>
                  <a:path w="21600" h="42166" stroke="0" extrusionOk="0">
                    <a:moveTo>
                      <a:pt x="3834" y="0"/>
                    </a:moveTo>
                    <a:cubicBezTo>
                      <a:pt x="14119" y="1855"/>
                      <a:pt x="21600" y="10806"/>
                      <a:pt x="21600" y="21257"/>
                    </a:cubicBezTo>
                    <a:cubicBezTo>
                      <a:pt x="21600" y="31099"/>
                      <a:pt x="14946" y="39697"/>
                      <a:pt x="5418" y="42166"/>
                    </a:cubicBezTo>
                    <a:lnTo>
                      <a:pt x="0" y="212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91" name="Arc 95">
              <a:extLst>
                <a:ext uri="{FF2B5EF4-FFF2-40B4-BE49-F238E27FC236}">
                  <a16:creationId xmlns:a16="http://schemas.microsoft.com/office/drawing/2014/main" id="{D379F159-20B2-4610-9157-D996F6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3433"/>
              <a:ext cx="67" cy="140"/>
            </a:xfrm>
            <a:custGeom>
              <a:avLst/>
              <a:gdLst>
                <a:gd name="T0" fmla="*/ 0 w 21600"/>
                <a:gd name="T1" fmla="*/ 0 h 42192"/>
                <a:gd name="T2" fmla="*/ 0 w 21600"/>
                <a:gd name="T3" fmla="*/ 0 h 42192"/>
                <a:gd name="T4" fmla="*/ 0 w 21600"/>
                <a:gd name="T5" fmla="*/ 0 h 421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92"/>
                <a:gd name="T11" fmla="*/ 21600 w 21600"/>
                <a:gd name="T12" fmla="*/ 42192 h 42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92" fill="none" extrusionOk="0">
                  <a:moveTo>
                    <a:pt x="3861" y="0"/>
                  </a:moveTo>
                  <a:cubicBezTo>
                    <a:pt x="14133" y="1866"/>
                    <a:pt x="21600" y="10812"/>
                    <a:pt x="21600" y="21252"/>
                  </a:cubicBezTo>
                  <a:cubicBezTo>
                    <a:pt x="21600" y="31140"/>
                    <a:pt x="14884" y="39766"/>
                    <a:pt x="5298" y="42192"/>
                  </a:cubicBezTo>
                </a:path>
                <a:path w="21600" h="42192" stroke="0" extrusionOk="0">
                  <a:moveTo>
                    <a:pt x="3861" y="0"/>
                  </a:moveTo>
                  <a:cubicBezTo>
                    <a:pt x="14133" y="1866"/>
                    <a:pt x="21600" y="10812"/>
                    <a:pt x="21600" y="21252"/>
                  </a:cubicBezTo>
                  <a:cubicBezTo>
                    <a:pt x="21600" y="31140"/>
                    <a:pt x="14884" y="39766"/>
                    <a:pt x="5298" y="42192"/>
                  </a:cubicBezTo>
                  <a:lnTo>
                    <a:pt x="0" y="21252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2" name="Arc 96">
              <a:extLst>
                <a:ext uri="{FF2B5EF4-FFF2-40B4-BE49-F238E27FC236}">
                  <a16:creationId xmlns:a16="http://schemas.microsoft.com/office/drawing/2014/main" id="{ED86E820-6C98-48AB-AD54-7FAAEE283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3442"/>
              <a:ext cx="56" cy="119"/>
            </a:xfrm>
            <a:custGeom>
              <a:avLst/>
              <a:gdLst>
                <a:gd name="T0" fmla="*/ 0 w 21600"/>
                <a:gd name="T1" fmla="*/ 0 h 42143"/>
                <a:gd name="T2" fmla="*/ 0 w 21600"/>
                <a:gd name="T3" fmla="*/ 0 h 42143"/>
                <a:gd name="T4" fmla="*/ 0 w 21600"/>
                <a:gd name="T5" fmla="*/ 0 h 421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43"/>
                <a:gd name="T11" fmla="*/ 21600 w 21600"/>
                <a:gd name="T12" fmla="*/ 42143 h 42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43" fill="none" extrusionOk="0">
                  <a:moveTo>
                    <a:pt x="3857" y="0"/>
                  </a:moveTo>
                  <a:cubicBezTo>
                    <a:pt x="14131" y="1865"/>
                    <a:pt x="21600" y="10811"/>
                    <a:pt x="21600" y="21253"/>
                  </a:cubicBezTo>
                  <a:cubicBezTo>
                    <a:pt x="21600" y="31066"/>
                    <a:pt x="14984" y="39647"/>
                    <a:pt x="5492" y="42142"/>
                  </a:cubicBezTo>
                </a:path>
                <a:path w="21600" h="42143" stroke="0" extrusionOk="0">
                  <a:moveTo>
                    <a:pt x="3857" y="0"/>
                  </a:moveTo>
                  <a:cubicBezTo>
                    <a:pt x="14131" y="1865"/>
                    <a:pt x="21600" y="10811"/>
                    <a:pt x="21600" y="21253"/>
                  </a:cubicBezTo>
                  <a:cubicBezTo>
                    <a:pt x="21600" y="31066"/>
                    <a:pt x="14984" y="39647"/>
                    <a:pt x="5492" y="42142"/>
                  </a:cubicBezTo>
                  <a:lnTo>
                    <a:pt x="0" y="2125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3" name="Arc 97">
              <a:extLst>
                <a:ext uri="{FF2B5EF4-FFF2-40B4-BE49-F238E27FC236}">
                  <a16:creationId xmlns:a16="http://schemas.microsoft.com/office/drawing/2014/main" id="{C56B2322-542A-40B4-9094-8B976AF5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3458"/>
              <a:ext cx="48" cy="91"/>
            </a:xfrm>
            <a:custGeom>
              <a:avLst/>
              <a:gdLst>
                <a:gd name="T0" fmla="*/ 0 w 21600"/>
                <a:gd name="T1" fmla="*/ 0 h 42121"/>
                <a:gd name="T2" fmla="*/ 0 w 21600"/>
                <a:gd name="T3" fmla="*/ 0 h 42121"/>
                <a:gd name="T4" fmla="*/ 0 w 21600"/>
                <a:gd name="T5" fmla="*/ 0 h 4212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21"/>
                <a:gd name="T11" fmla="*/ 21600 w 21600"/>
                <a:gd name="T12" fmla="*/ 42121 h 42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21" fill="none" extrusionOk="0">
                  <a:moveTo>
                    <a:pt x="3939" y="0"/>
                  </a:moveTo>
                  <a:cubicBezTo>
                    <a:pt x="14175" y="1899"/>
                    <a:pt x="21600" y="10828"/>
                    <a:pt x="21600" y="21238"/>
                  </a:cubicBezTo>
                  <a:cubicBezTo>
                    <a:pt x="21600" y="31042"/>
                    <a:pt x="14996" y="39617"/>
                    <a:pt x="5517" y="42121"/>
                  </a:cubicBezTo>
                </a:path>
                <a:path w="21600" h="42121" stroke="0" extrusionOk="0">
                  <a:moveTo>
                    <a:pt x="3939" y="0"/>
                  </a:moveTo>
                  <a:cubicBezTo>
                    <a:pt x="14175" y="1899"/>
                    <a:pt x="21600" y="10828"/>
                    <a:pt x="21600" y="21238"/>
                  </a:cubicBezTo>
                  <a:cubicBezTo>
                    <a:pt x="21600" y="31042"/>
                    <a:pt x="14996" y="39617"/>
                    <a:pt x="5517" y="42121"/>
                  </a:cubicBezTo>
                  <a:lnTo>
                    <a:pt x="0" y="21238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4" name="Arc 98">
              <a:extLst>
                <a:ext uri="{FF2B5EF4-FFF2-40B4-BE49-F238E27FC236}">
                  <a16:creationId xmlns:a16="http://schemas.microsoft.com/office/drawing/2014/main" id="{77B9A47A-FE47-4BE0-8DCF-A7C744CAB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473"/>
              <a:ext cx="27" cy="67"/>
            </a:xfrm>
            <a:custGeom>
              <a:avLst/>
              <a:gdLst>
                <a:gd name="T0" fmla="*/ 0 w 21600"/>
                <a:gd name="T1" fmla="*/ 0 h 42359"/>
                <a:gd name="T2" fmla="*/ 0 w 21600"/>
                <a:gd name="T3" fmla="*/ 0 h 42359"/>
                <a:gd name="T4" fmla="*/ 0 w 21600"/>
                <a:gd name="T5" fmla="*/ 0 h 4235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59"/>
                <a:gd name="T11" fmla="*/ 21600 w 21600"/>
                <a:gd name="T12" fmla="*/ 42359 h 42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59" fill="none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341"/>
                    <a:pt x="14758" y="40023"/>
                    <a:pt x="5051" y="42358"/>
                  </a:cubicBezTo>
                </a:path>
                <a:path w="21600" h="42359" stroke="0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341"/>
                    <a:pt x="14758" y="40023"/>
                    <a:pt x="5051" y="42358"/>
                  </a:cubicBezTo>
                  <a:lnTo>
                    <a:pt x="0" y="21358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aphicFrame>
        <p:nvGraphicFramePr>
          <p:cNvPr id="101" name="Object 99">
            <a:hlinkClick r:id="" action="ppaction://ole?verb=0"/>
            <a:extLst>
              <a:ext uri="{FF2B5EF4-FFF2-40B4-BE49-F238E27FC236}">
                <a16:creationId xmlns:a16="http://schemas.microsoft.com/office/drawing/2014/main" id="{5C058906-E21C-460D-AD9E-5322AEA94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80050"/>
              </p:ext>
            </p:extLst>
          </p:nvPr>
        </p:nvGraphicFramePr>
        <p:xfrm>
          <a:off x="3029743" y="6029326"/>
          <a:ext cx="1905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" name="Microsoft ClipArt Gallery" r:id="rId5" imgW="2170080" imgH="3084480" progId="">
                  <p:embed/>
                </p:oleObj>
              </mc:Choice>
              <mc:Fallback>
                <p:oleObj name="Microsoft ClipArt Gallery" r:id="rId5" imgW="2170080" imgH="3084480" progId="">
                  <p:embed/>
                  <p:pic>
                    <p:nvPicPr>
                      <p:cNvPr id="99" name="Object 9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743" y="6029326"/>
                        <a:ext cx="190500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Freeform 100">
            <a:extLst>
              <a:ext uri="{FF2B5EF4-FFF2-40B4-BE49-F238E27FC236}">
                <a16:creationId xmlns:a16="http://schemas.microsoft.com/office/drawing/2014/main" id="{A213020B-3723-4EDB-974D-C463B4C2A933}"/>
              </a:ext>
            </a:extLst>
          </p:cNvPr>
          <p:cNvSpPr>
            <a:spLocks/>
          </p:cNvSpPr>
          <p:nvPr/>
        </p:nvSpPr>
        <p:spPr bwMode="auto">
          <a:xfrm>
            <a:off x="7749381" y="6249988"/>
            <a:ext cx="995362" cy="420688"/>
          </a:xfrm>
          <a:custGeom>
            <a:avLst/>
            <a:gdLst>
              <a:gd name="T0" fmla="*/ 2147483647 w 627"/>
              <a:gd name="T1" fmla="*/ 2147483647 h 265"/>
              <a:gd name="T2" fmla="*/ 2147483647 w 627"/>
              <a:gd name="T3" fmla="*/ 2147483647 h 265"/>
              <a:gd name="T4" fmla="*/ 2147483647 w 627"/>
              <a:gd name="T5" fmla="*/ 2147483647 h 265"/>
              <a:gd name="T6" fmla="*/ 2147483647 w 627"/>
              <a:gd name="T7" fmla="*/ 2147483647 h 265"/>
              <a:gd name="T8" fmla="*/ 2147483647 w 627"/>
              <a:gd name="T9" fmla="*/ 2147483647 h 265"/>
              <a:gd name="T10" fmla="*/ 2147483647 w 627"/>
              <a:gd name="T11" fmla="*/ 2147483647 h 265"/>
              <a:gd name="T12" fmla="*/ 2147483647 w 627"/>
              <a:gd name="T13" fmla="*/ 2147483647 h 265"/>
              <a:gd name="T14" fmla="*/ 2147483647 w 627"/>
              <a:gd name="T15" fmla="*/ 2147483647 h 265"/>
              <a:gd name="T16" fmla="*/ 2147483647 w 627"/>
              <a:gd name="T17" fmla="*/ 2147483647 h 265"/>
              <a:gd name="T18" fmla="*/ 2147483647 w 627"/>
              <a:gd name="T19" fmla="*/ 2147483647 h 265"/>
              <a:gd name="T20" fmla="*/ 2147483647 w 627"/>
              <a:gd name="T21" fmla="*/ 2147483647 h 265"/>
              <a:gd name="T22" fmla="*/ 2147483647 w 627"/>
              <a:gd name="T23" fmla="*/ 2147483647 h 265"/>
              <a:gd name="T24" fmla="*/ 2147483647 w 627"/>
              <a:gd name="T25" fmla="*/ 2147483647 h 265"/>
              <a:gd name="T26" fmla="*/ 2147483647 w 627"/>
              <a:gd name="T27" fmla="*/ 2147483647 h 265"/>
              <a:gd name="T28" fmla="*/ 2147483647 w 627"/>
              <a:gd name="T29" fmla="*/ 2147483647 h 265"/>
              <a:gd name="T30" fmla="*/ 2147483647 w 627"/>
              <a:gd name="T31" fmla="*/ 2147483647 h 265"/>
              <a:gd name="T32" fmla="*/ 2147483647 w 627"/>
              <a:gd name="T33" fmla="*/ 0 h 265"/>
              <a:gd name="T34" fmla="*/ 2147483647 w 627"/>
              <a:gd name="T35" fmla="*/ 0 h 265"/>
              <a:gd name="T36" fmla="*/ 2147483647 w 627"/>
              <a:gd name="T37" fmla="*/ 0 h 265"/>
              <a:gd name="T38" fmla="*/ 2147483647 w 627"/>
              <a:gd name="T39" fmla="*/ 0 h 265"/>
              <a:gd name="T40" fmla="*/ 2147483647 w 627"/>
              <a:gd name="T41" fmla="*/ 2147483647 h 265"/>
              <a:gd name="T42" fmla="*/ 2147483647 w 627"/>
              <a:gd name="T43" fmla="*/ 2147483647 h 265"/>
              <a:gd name="T44" fmla="*/ 2147483647 w 627"/>
              <a:gd name="T45" fmla="*/ 2147483647 h 265"/>
              <a:gd name="T46" fmla="*/ 2147483647 w 627"/>
              <a:gd name="T47" fmla="*/ 2147483647 h 265"/>
              <a:gd name="T48" fmla="*/ 2147483647 w 627"/>
              <a:gd name="T49" fmla="*/ 2147483647 h 265"/>
              <a:gd name="T50" fmla="*/ 2147483647 w 627"/>
              <a:gd name="T51" fmla="*/ 2147483647 h 265"/>
              <a:gd name="T52" fmla="*/ 2147483647 w 627"/>
              <a:gd name="T53" fmla="*/ 2147483647 h 265"/>
              <a:gd name="T54" fmla="*/ 2147483647 w 627"/>
              <a:gd name="T55" fmla="*/ 2147483647 h 265"/>
              <a:gd name="T56" fmla="*/ 0 w 627"/>
              <a:gd name="T57" fmla="*/ 2147483647 h 265"/>
              <a:gd name="T58" fmla="*/ 0 w 627"/>
              <a:gd name="T59" fmla="*/ 2147483647 h 265"/>
              <a:gd name="T60" fmla="*/ 2147483647 w 627"/>
              <a:gd name="T61" fmla="*/ 2147483647 h 265"/>
              <a:gd name="T62" fmla="*/ 2147483647 w 627"/>
              <a:gd name="T63" fmla="*/ 2147483647 h 2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7"/>
              <a:gd name="T97" fmla="*/ 0 h 265"/>
              <a:gd name="T98" fmla="*/ 627 w 627"/>
              <a:gd name="T99" fmla="*/ 265 h 2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7" h="265">
                <a:moveTo>
                  <a:pt x="79" y="244"/>
                </a:moveTo>
                <a:lnTo>
                  <a:pt x="103" y="244"/>
                </a:lnTo>
                <a:lnTo>
                  <a:pt x="127" y="223"/>
                </a:lnTo>
                <a:lnTo>
                  <a:pt x="151" y="217"/>
                </a:lnTo>
                <a:lnTo>
                  <a:pt x="174" y="217"/>
                </a:lnTo>
                <a:lnTo>
                  <a:pt x="198" y="217"/>
                </a:lnTo>
                <a:lnTo>
                  <a:pt x="222" y="217"/>
                </a:lnTo>
                <a:lnTo>
                  <a:pt x="246" y="223"/>
                </a:lnTo>
                <a:lnTo>
                  <a:pt x="269" y="230"/>
                </a:lnTo>
                <a:lnTo>
                  <a:pt x="293" y="237"/>
                </a:lnTo>
                <a:lnTo>
                  <a:pt x="317" y="237"/>
                </a:lnTo>
                <a:lnTo>
                  <a:pt x="341" y="257"/>
                </a:lnTo>
                <a:lnTo>
                  <a:pt x="365" y="264"/>
                </a:lnTo>
                <a:lnTo>
                  <a:pt x="388" y="264"/>
                </a:lnTo>
                <a:lnTo>
                  <a:pt x="412" y="257"/>
                </a:lnTo>
                <a:lnTo>
                  <a:pt x="436" y="237"/>
                </a:lnTo>
                <a:lnTo>
                  <a:pt x="460" y="223"/>
                </a:lnTo>
                <a:lnTo>
                  <a:pt x="483" y="210"/>
                </a:lnTo>
                <a:lnTo>
                  <a:pt x="491" y="190"/>
                </a:lnTo>
                <a:lnTo>
                  <a:pt x="507" y="169"/>
                </a:lnTo>
                <a:lnTo>
                  <a:pt x="531" y="142"/>
                </a:lnTo>
                <a:lnTo>
                  <a:pt x="539" y="122"/>
                </a:lnTo>
                <a:lnTo>
                  <a:pt x="563" y="108"/>
                </a:lnTo>
                <a:lnTo>
                  <a:pt x="586" y="108"/>
                </a:lnTo>
                <a:lnTo>
                  <a:pt x="610" y="108"/>
                </a:lnTo>
                <a:lnTo>
                  <a:pt x="626" y="88"/>
                </a:lnTo>
                <a:lnTo>
                  <a:pt x="626" y="68"/>
                </a:lnTo>
                <a:lnTo>
                  <a:pt x="618" y="47"/>
                </a:lnTo>
                <a:lnTo>
                  <a:pt x="594" y="34"/>
                </a:lnTo>
                <a:lnTo>
                  <a:pt x="571" y="34"/>
                </a:lnTo>
                <a:lnTo>
                  <a:pt x="547" y="20"/>
                </a:lnTo>
                <a:lnTo>
                  <a:pt x="523" y="7"/>
                </a:lnTo>
                <a:lnTo>
                  <a:pt x="499" y="7"/>
                </a:lnTo>
                <a:lnTo>
                  <a:pt x="475" y="0"/>
                </a:lnTo>
                <a:lnTo>
                  <a:pt x="452" y="0"/>
                </a:lnTo>
                <a:lnTo>
                  <a:pt x="428" y="0"/>
                </a:lnTo>
                <a:lnTo>
                  <a:pt x="404" y="0"/>
                </a:lnTo>
                <a:lnTo>
                  <a:pt x="380" y="0"/>
                </a:lnTo>
                <a:lnTo>
                  <a:pt x="357" y="0"/>
                </a:lnTo>
                <a:lnTo>
                  <a:pt x="333" y="0"/>
                </a:lnTo>
                <a:lnTo>
                  <a:pt x="309" y="0"/>
                </a:lnTo>
                <a:lnTo>
                  <a:pt x="285" y="14"/>
                </a:lnTo>
                <a:lnTo>
                  <a:pt x="261" y="20"/>
                </a:lnTo>
                <a:lnTo>
                  <a:pt x="246" y="41"/>
                </a:lnTo>
                <a:lnTo>
                  <a:pt x="246" y="61"/>
                </a:lnTo>
                <a:lnTo>
                  <a:pt x="246" y="81"/>
                </a:lnTo>
                <a:lnTo>
                  <a:pt x="222" y="88"/>
                </a:lnTo>
                <a:lnTo>
                  <a:pt x="190" y="102"/>
                </a:lnTo>
                <a:lnTo>
                  <a:pt x="158" y="115"/>
                </a:lnTo>
                <a:lnTo>
                  <a:pt x="143" y="135"/>
                </a:lnTo>
                <a:lnTo>
                  <a:pt x="143" y="156"/>
                </a:lnTo>
                <a:lnTo>
                  <a:pt x="119" y="162"/>
                </a:lnTo>
                <a:lnTo>
                  <a:pt x="95" y="162"/>
                </a:lnTo>
                <a:lnTo>
                  <a:pt x="71" y="162"/>
                </a:lnTo>
                <a:lnTo>
                  <a:pt x="48" y="162"/>
                </a:lnTo>
                <a:lnTo>
                  <a:pt x="24" y="162"/>
                </a:lnTo>
                <a:lnTo>
                  <a:pt x="0" y="162"/>
                </a:lnTo>
                <a:lnTo>
                  <a:pt x="0" y="183"/>
                </a:lnTo>
                <a:lnTo>
                  <a:pt x="0" y="203"/>
                </a:lnTo>
                <a:lnTo>
                  <a:pt x="0" y="223"/>
                </a:lnTo>
                <a:lnTo>
                  <a:pt x="24" y="230"/>
                </a:lnTo>
                <a:lnTo>
                  <a:pt x="48" y="230"/>
                </a:lnTo>
                <a:lnTo>
                  <a:pt x="71" y="230"/>
                </a:lnTo>
                <a:lnTo>
                  <a:pt x="79" y="244"/>
                </a:lnTo>
              </a:path>
            </a:pathLst>
          </a:custGeom>
          <a:gradFill rotWithShape="0">
            <a:gsLst>
              <a:gs pos="0">
                <a:srgbClr val="316501"/>
              </a:gs>
              <a:gs pos="100000">
                <a:srgbClr val="1D3D01"/>
              </a:gs>
            </a:gsLst>
            <a:lin ang="54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" name="Freeform 101">
            <a:extLst>
              <a:ext uri="{FF2B5EF4-FFF2-40B4-BE49-F238E27FC236}">
                <a16:creationId xmlns:a16="http://schemas.microsoft.com/office/drawing/2014/main" id="{7D95549A-98FF-4C51-9B58-315C70A1A4BE}"/>
              </a:ext>
            </a:extLst>
          </p:cNvPr>
          <p:cNvSpPr>
            <a:spLocks/>
          </p:cNvSpPr>
          <p:nvPr/>
        </p:nvSpPr>
        <p:spPr bwMode="auto">
          <a:xfrm>
            <a:off x="2116931" y="3932238"/>
            <a:ext cx="6891337" cy="1457325"/>
          </a:xfrm>
          <a:custGeom>
            <a:avLst/>
            <a:gdLst>
              <a:gd name="T0" fmla="*/ 0 w 4341"/>
              <a:gd name="T1" fmla="*/ 0 h 918"/>
              <a:gd name="T2" fmla="*/ 2147483647 w 4341"/>
              <a:gd name="T3" fmla="*/ 2147483647 h 918"/>
              <a:gd name="T4" fmla="*/ 2147483647 w 4341"/>
              <a:gd name="T5" fmla="*/ 2147483647 h 918"/>
              <a:gd name="T6" fmla="*/ 0 w 4341"/>
              <a:gd name="T7" fmla="*/ 0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4341"/>
              <a:gd name="T13" fmla="*/ 0 h 918"/>
              <a:gd name="T14" fmla="*/ 4341 w 4341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41" h="918">
                <a:moveTo>
                  <a:pt x="0" y="0"/>
                </a:moveTo>
                <a:lnTo>
                  <a:pt x="2186" y="917"/>
                </a:lnTo>
                <a:lnTo>
                  <a:pt x="4340" y="1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2C1FE"/>
              </a:gs>
              <a:gs pos="100000">
                <a:srgbClr val="829ACB"/>
              </a:gs>
            </a:gsLst>
            <a:lin ang="54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104" name="Object 103">
            <a:hlinkClick r:id="" action="ppaction://ole?verb=0"/>
            <a:extLst>
              <a:ext uri="{FF2B5EF4-FFF2-40B4-BE49-F238E27FC236}">
                <a16:creationId xmlns:a16="http://schemas.microsoft.com/office/drawing/2014/main" id="{A22B0959-41F4-4106-959B-F1B5EE2DC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96226"/>
              </p:ext>
            </p:extLst>
          </p:nvPr>
        </p:nvGraphicFramePr>
        <p:xfrm>
          <a:off x="3744118" y="2836863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" name="Microsoft ClipArt Gallery" r:id="rId7" imgW="3403440" imgH="3816000" progId="">
                  <p:embed/>
                </p:oleObj>
              </mc:Choice>
              <mc:Fallback>
                <p:oleObj name="Microsoft ClipArt Gallery" r:id="rId7" imgW="3403440" imgH="3816000" progId="">
                  <p:embed/>
                  <p:pic>
                    <p:nvPicPr>
                      <p:cNvPr id="103" name="Object 10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118" y="2836863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6299928B-AB6F-4E95-B1F7-A901EBD5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06" y="3019426"/>
            <a:ext cx="1738312" cy="59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4450" tIns="22225" rIns="44450" bIns="22225">
            <a:spAutoFit/>
          </a:bodyPr>
          <a:lstStyle/>
          <a:p>
            <a:pPr defTabSz="211138" eaLnBrk="0" hangingPunct="0">
              <a:defRPr/>
            </a:pPr>
            <a:r>
              <a:rPr lang="es-MX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SAP  Instancia de Desarrollo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E77990-88E2-4251-B405-E2948E5F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3316288"/>
            <a:ext cx="3687762" cy="288925"/>
          </a:xfrm>
          <a:prstGeom prst="rect">
            <a:avLst/>
          </a:prstGeom>
          <a:solidFill>
            <a:srgbClr val="2DB5BA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81D58"/>
            </a:outerShdw>
          </a:effectLst>
        </p:spPr>
        <p:txBody>
          <a:bodyPr lIns="44450" tIns="22225" rIns="44450" bIns="22225">
            <a:spAutoFit/>
          </a:bodyPr>
          <a:lstStyle/>
          <a:p>
            <a:pPr defTabSz="211138" eaLnBrk="0" hangingPunct="0">
              <a:defRPr/>
            </a:pP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Pruebas 					  </a:t>
            </a:r>
            <a:r>
              <a:rPr lang="es-MX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Mandante 200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133BAD5-2710-44E5-B9DA-7247681ADC31}"/>
              </a:ext>
            </a:extLst>
          </p:cNvPr>
          <p:cNvGrpSpPr>
            <a:grpSpLocks/>
          </p:cNvGrpSpPr>
          <p:nvPr/>
        </p:nvGrpSpPr>
        <p:grpSpPr bwMode="auto">
          <a:xfrm>
            <a:off x="2258218" y="6065838"/>
            <a:ext cx="658813" cy="579438"/>
            <a:chOff x="760" y="3518"/>
            <a:chExt cx="415" cy="365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E2A9662-D3BC-4276-AA0F-7107DF50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3732"/>
              <a:ext cx="24" cy="2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" y="2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1" y="21"/>
                </a:cxn>
              </a:cxnLst>
              <a:rect l="0" t="0" r="r" b="b"/>
              <a:pathLst>
                <a:path w="24" h="23">
                  <a:moveTo>
                    <a:pt x="1" y="21"/>
                  </a:moveTo>
                  <a:lnTo>
                    <a:pt x="2" y="2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20"/>
                  </a:lnTo>
                  <a:lnTo>
                    <a:pt x="1" y="2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7E24275-5201-40A8-971D-FAA450901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3518"/>
              <a:ext cx="4" cy="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7"/>
                </a:cxn>
                <a:cxn ang="0">
                  <a:pos x="3" y="83"/>
                </a:cxn>
                <a:cxn ang="0">
                  <a:pos x="0" y="83"/>
                </a:cxn>
                <a:cxn ang="0">
                  <a:pos x="0" y="37"/>
                </a:cxn>
                <a:cxn ang="0">
                  <a:pos x="2" y="0"/>
                </a:cxn>
              </a:cxnLst>
              <a:rect l="0" t="0" r="r" b="b"/>
              <a:pathLst>
                <a:path w="4" h="84">
                  <a:moveTo>
                    <a:pt x="2" y="0"/>
                  </a:moveTo>
                  <a:lnTo>
                    <a:pt x="3" y="37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36B1EBF5-C107-413F-9525-991BCDFF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3765"/>
              <a:ext cx="77" cy="114"/>
            </a:xfrm>
            <a:custGeom>
              <a:avLst/>
              <a:gdLst/>
              <a:ahLst/>
              <a:cxnLst>
                <a:cxn ang="0">
                  <a:pos x="2" y="113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5"/>
                </a:cxn>
                <a:cxn ang="0">
                  <a:pos x="4" y="4"/>
                </a:cxn>
                <a:cxn ang="0">
                  <a:pos x="4" y="80"/>
                </a:cxn>
                <a:cxn ang="0">
                  <a:pos x="2" y="113"/>
                </a:cxn>
              </a:cxnLst>
              <a:rect l="0" t="0" r="r" b="b"/>
              <a:pathLst>
                <a:path w="77" h="114">
                  <a:moveTo>
                    <a:pt x="2" y="113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4" y="4"/>
                  </a:lnTo>
                  <a:lnTo>
                    <a:pt x="4" y="80"/>
                  </a:lnTo>
                  <a:lnTo>
                    <a:pt x="2" y="113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3104D7A-E9C8-4341-A757-BD5B1261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3772"/>
              <a:ext cx="5" cy="111"/>
            </a:xfrm>
            <a:custGeom>
              <a:avLst/>
              <a:gdLst/>
              <a:ahLst/>
              <a:cxnLst>
                <a:cxn ang="0">
                  <a:pos x="2" y="110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73"/>
                </a:cxn>
                <a:cxn ang="0">
                  <a:pos x="2" y="110"/>
                </a:cxn>
              </a:cxnLst>
              <a:rect l="0" t="0" r="r" b="b"/>
              <a:pathLst>
                <a:path w="5" h="111">
                  <a:moveTo>
                    <a:pt x="2" y="110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3"/>
                  </a:lnTo>
                  <a:lnTo>
                    <a:pt x="2" y="11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E0BAD62-EDA8-4170-8742-36D72509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3805"/>
              <a:ext cx="135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134" y="3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135" h="4">
                  <a:moveTo>
                    <a:pt x="0" y="2"/>
                  </a:moveTo>
                  <a:lnTo>
                    <a:pt x="34" y="3"/>
                  </a:lnTo>
                  <a:lnTo>
                    <a:pt x="134" y="3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9FF2A7E-9E09-4554-BD7D-BE3B0E94D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3614"/>
              <a:ext cx="1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"/>
                </a:cxn>
                <a:cxn ang="0">
                  <a:pos x="135" y="1"/>
                </a:cxn>
                <a:cxn ang="0">
                  <a:pos x="135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136" h="2">
                  <a:moveTo>
                    <a:pt x="0" y="0"/>
                  </a:moveTo>
                  <a:lnTo>
                    <a:pt x="34" y="1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7DC8022-9440-4BE8-9ACA-94992820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3675"/>
              <a:ext cx="22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220" y="3"/>
                </a:cxn>
                <a:cxn ang="0">
                  <a:pos x="220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221" h="4">
                  <a:moveTo>
                    <a:pt x="0" y="2"/>
                  </a:moveTo>
                  <a:lnTo>
                    <a:pt x="34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7CDF8C3-E6D8-44E3-A14E-2346F98C7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3720"/>
              <a:ext cx="8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80" h="4">
                  <a:moveTo>
                    <a:pt x="0" y="2"/>
                  </a:moveTo>
                  <a:lnTo>
                    <a:pt x="34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2015A8A6-3D26-460F-A6B5-1238633E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3722"/>
              <a:ext cx="134" cy="4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0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33" y="2"/>
                </a:cxn>
              </a:cxnLst>
              <a:rect l="0" t="0" r="r" b="b"/>
              <a:pathLst>
                <a:path w="134" h="4">
                  <a:moveTo>
                    <a:pt x="133" y="2"/>
                  </a:moveTo>
                  <a:lnTo>
                    <a:pt x="10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33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1E805996-EA60-4273-9A65-1943EC9EE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3549"/>
              <a:ext cx="44" cy="1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33"/>
                </a:cxn>
                <a:cxn ang="0">
                  <a:pos x="4" y="162"/>
                </a:cxn>
                <a:cxn ang="0">
                  <a:pos x="0" y="161"/>
                </a:cxn>
                <a:cxn ang="0">
                  <a:pos x="33" y="32"/>
                </a:cxn>
                <a:cxn ang="0">
                  <a:pos x="43" y="0"/>
                </a:cxn>
              </a:cxnLst>
              <a:rect l="0" t="0" r="r" b="b"/>
              <a:pathLst>
                <a:path w="44" h="163">
                  <a:moveTo>
                    <a:pt x="43" y="0"/>
                  </a:moveTo>
                  <a:lnTo>
                    <a:pt x="37" y="33"/>
                  </a:lnTo>
                  <a:lnTo>
                    <a:pt x="4" y="162"/>
                  </a:lnTo>
                  <a:lnTo>
                    <a:pt x="0" y="161"/>
                  </a:lnTo>
                  <a:lnTo>
                    <a:pt x="33" y="32"/>
                  </a:lnTo>
                  <a:lnTo>
                    <a:pt x="43" y="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1A2F3B-8352-43A4-9636-795A9D42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568"/>
              <a:ext cx="51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4"/>
                </a:cxn>
                <a:cxn ang="0">
                  <a:pos x="4" y="85"/>
                </a:cxn>
                <a:cxn ang="0">
                  <a:pos x="50" y="85"/>
                </a:cxn>
                <a:cxn ang="0">
                  <a:pos x="50" y="89"/>
                </a:cxn>
                <a:cxn ang="0">
                  <a:pos x="0" y="89"/>
                </a:cxn>
                <a:cxn ang="0">
                  <a:pos x="0" y="34"/>
                </a:cxn>
                <a:cxn ang="0">
                  <a:pos x="2" y="0"/>
                </a:cxn>
              </a:cxnLst>
              <a:rect l="0" t="0" r="r" b="b"/>
              <a:pathLst>
                <a:path w="51" h="90">
                  <a:moveTo>
                    <a:pt x="2" y="0"/>
                  </a:moveTo>
                  <a:lnTo>
                    <a:pt x="4" y="34"/>
                  </a:lnTo>
                  <a:lnTo>
                    <a:pt x="4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0" y="89"/>
                  </a:lnTo>
                  <a:lnTo>
                    <a:pt x="0" y="34"/>
                  </a:lnTo>
                  <a:lnTo>
                    <a:pt x="2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40D75696-C1F2-49D0-BAE9-664843E0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3655"/>
              <a:ext cx="136" cy="3"/>
            </a:xfrm>
            <a:custGeom>
              <a:avLst/>
              <a:gdLst/>
              <a:ahLst/>
              <a:cxnLst>
                <a:cxn ang="0">
                  <a:pos x="135" y="1"/>
                </a:cxn>
                <a:cxn ang="0">
                  <a:pos x="10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1" y="0"/>
                </a:cxn>
                <a:cxn ang="0">
                  <a:pos x="135" y="1"/>
                </a:cxn>
              </a:cxnLst>
              <a:rect l="0" t="0" r="r" b="b"/>
              <a:pathLst>
                <a:path w="136" h="3">
                  <a:moveTo>
                    <a:pt x="135" y="1"/>
                  </a:moveTo>
                  <a:lnTo>
                    <a:pt x="10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35" y="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AD5B9119-9732-424D-A86D-79FDE7AF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626"/>
              <a:ext cx="39" cy="44"/>
            </a:xfrm>
            <a:custGeom>
              <a:avLst/>
              <a:gdLst/>
              <a:ahLst/>
              <a:cxnLst>
                <a:cxn ang="0">
                  <a:pos x="37" y="42"/>
                </a:cxn>
                <a:cxn ang="0">
                  <a:pos x="38" y="4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6" y="43"/>
                </a:cxn>
                <a:cxn ang="0">
                  <a:pos x="37" y="42"/>
                </a:cxn>
              </a:cxnLst>
              <a:rect l="0" t="0" r="r" b="b"/>
              <a:pathLst>
                <a:path w="39" h="44">
                  <a:moveTo>
                    <a:pt x="37" y="42"/>
                  </a:moveTo>
                  <a:lnTo>
                    <a:pt x="38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6" y="43"/>
                  </a:lnTo>
                  <a:lnTo>
                    <a:pt x="37" y="4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0843B06F-FDB5-4F26-90D5-4EB8D085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3687"/>
              <a:ext cx="68" cy="77"/>
            </a:xfrm>
            <a:custGeom>
              <a:avLst/>
              <a:gdLst/>
              <a:ahLst/>
              <a:cxnLst>
                <a:cxn ang="0">
                  <a:pos x="66" y="75"/>
                </a:cxn>
                <a:cxn ang="0">
                  <a:pos x="67" y="7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5" y="76"/>
                </a:cxn>
                <a:cxn ang="0">
                  <a:pos x="66" y="75"/>
                </a:cxn>
              </a:cxnLst>
              <a:rect l="0" t="0" r="r" b="b"/>
              <a:pathLst>
                <a:path w="68" h="77">
                  <a:moveTo>
                    <a:pt x="66" y="75"/>
                  </a:moveTo>
                  <a:lnTo>
                    <a:pt x="67" y="74"/>
                  </a:lnTo>
                  <a:lnTo>
                    <a:pt x="2" y="0"/>
                  </a:lnTo>
                  <a:lnTo>
                    <a:pt x="0" y="2"/>
                  </a:lnTo>
                  <a:lnTo>
                    <a:pt x="65" y="76"/>
                  </a:lnTo>
                  <a:lnTo>
                    <a:pt x="66" y="75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E498998-8805-4A3C-A0D4-36813CE2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3678"/>
              <a:ext cx="3" cy="81"/>
            </a:xfrm>
            <a:custGeom>
              <a:avLst/>
              <a:gdLst/>
              <a:ahLst/>
              <a:cxnLst>
                <a:cxn ang="0">
                  <a:pos x="1" y="80"/>
                </a:cxn>
                <a:cxn ang="0">
                  <a:pos x="2" y="8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1" y="80"/>
                </a:cxn>
              </a:cxnLst>
              <a:rect l="0" t="0" r="r" b="b"/>
              <a:pathLst>
                <a:path w="3" h="81">
                  <a:moveTo>
                    <a:pt x="1" y="80"/>
                  </a:moveTo>
                  <a:lnTo>
                    <a:pt x="2" y="8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" y="8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3B44038-E8AF-491C-A09D-9695B75E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3585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4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ADFA808F-80F9-4C82-9F90-28157D9E2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3648"/>
              <a:ext cx="55" cy="57"/>
            </a:xfrm>
            <a:custGeom>
              <a:avLst/>
              <a:gdLst/>
              <a:ahLst/>
              <a:cxnLst>
                <a:cxn ang="0">
                  <a:pos x="30" y="56"/>
                </a:cxn>
                <a:cxn ang="0">
                  <a:pos x="35" y="55"/>
                </a:cxn>
                <a:cxn ang="0">
                  <a:pos x="40" y="53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1" y="41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4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49"/>
                </a:cxn>
                <a:cxn ang="0">
                  <a:pos x="14" y="53"/>
                </a:cxn>
                <a:cxn ang="0">
                  <a:pos x="19" y="55"/>
                </a:cxn>
                <a:cxn ang="0">
                  <a:pos x="24" y="56"/>
                </a:cxn>
              </a:cxnLst>
              <a:rect l="0" t="0" r="r" b="b"/>
              <a:pathLst>
                <a:path w="55" h="57">
                  <a:moveTo>
                    <a:pt x="27" y="56"/>
                  </a:moveTo>
                  <a:lnTo>
                    <a:pt x="30" y="56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1" y="41"/>
                  </a:lnTo>
                  <a:lnTo>
                    <a:pt x="52" y="39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7" y="56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3DA74C8-A048-4A41-8DD2-F278B223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" y="3734"/>
              <a:ext cx="57" cy="55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36" y="53"/>
                </a:cxn>
                <a:cxn ang="0">
                  <a:pos x="41" y="51"/>
                </a:cxn>
                <a:cxn ang="0">
                  <a:pos x="46" y="48"/>
                </a:cxn>
                <a:cxn ang="0">
                  <a:pos x="50" y="44"/>
                </a:cxn>
                <a:cxn ang="0">
                  <a:pos x="53" y="40"/>
                </a:cxn>
                <a:cxn ang="0">
                  <a:pos x="55" y="35"/>
                </a:cxn>
                <a:cxn ang="0">
                  <a:pos x="56" y="30"/>
                </a:cxn>
                <a:cxn ang="0">
                  <a:pos x="56" y="24"/>
                </a:cxn>
                <a:cxn ang="0">
                  <a:pos x="55" y="19"/>
                </a:cxn>
                <a:cxn ang="0">
                  <a:pos x="53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5" y="51"/>
                </a:cxn>
                <a:cxn ang="0">
                  <a:pos x="19" y="53"/>
                </a:cxn>
                <a:cxn ang="0">
                  <a:pos x="25" y="54"/>
                </a:cxn>
              </a:cxnLst>
              <a:rect l="0" t="0" r="r" b="b"/>
              <a:pathLst>
                <a:path w="57" h="55">
                  <a:moveTo>
                    <a:pt x="28" y="54"/>
                  </a:moveTo>
                  <a:lnTo>
                    <a:pt x="31" y="54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51" y="42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4" y="16"/>
                  </a:lnTo>
                  <a:lnTo>
                    <a:pt x="53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28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8B15B61-FC4B-4FD0-95BC-9B382B274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3630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91A2EE7-11CA-4A96-9FCB-D740D671B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3621"/>
              <a:ext cx="25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4" y="2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25" h="22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971DF9E-57C7-4D6C-9CB9-96C9E4D07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3698"/>
              <a:ext cx="25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960734C-1A3F-422B-897C-09E29DE1A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696"/>
              <a:ext cx="59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8" y="56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59" h="57">
                  <a:moveTo>
                    <a:pt x="0" y="56"/>
                  </a:moveTo>
                  <a:lnTo>
                    <a:pt x="58" y="56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9B29CA2-2D13-4AD5-BF58-8D2CD180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3695"/>
              <a:ext cx="56" cy="5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55" y="55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55"/>
                </a:cxn>
              </a:cxnLst>
              <a:rect l="0" t="0" r="r" b="b"/>
              <a:pathLst>
                <a:path w="56" h="56">
                  <a:moveTo>
                    <a:pt x="0" y="55"/>
                  </a:moveTo>
                  <a:lnTo>
                    <a:pt x="55" y="55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E1CEBFC-7ABF-45CB-B85E-740AC556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3660"/>
              <a:ext cx="16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5" y="4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w="16" h="48">
                  <a:moveTo>
                    <a:pt x="0" y="47"/>
                  </a:moveTo>
                  <a:lnTo>
                    <a:pt x="15" y="4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7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BD4899A-257B-4CE2-B04D-94FB7831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3608"/>
              <a:ext cx="48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48" h="12">
                  <a:moveTo>
                    <a:pt x="0" y="11"/>
                  </a:moveTo>
                  <a:lnTo>
                    <a:pt x="47" y="1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A41967C-D399-45C8-A5CB-DE97875C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3803"/>
              <a:ext cx="47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6" y="9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lnTo>
                    <a:pt x="46" y="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2D9C03D-8227-40AB-AB1C-8C001330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3740"/>
              <a:ext cx="1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12" y="41"/>
                </a:cxn>
                <a:cxn ang="0">
                  <a:pos x="12" y="0"/>
                </a:cxn>
              </a:cxnLst>
              <a:rect l="0" t="0" r="r" b="b"/>
              <a:pathLst>
                <a:path w="13" h="42">
                  <a:moveTo>
                    <a:pt x="1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2CD1563-F751-495C-9819-8523B158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644"/>
              <a:ext cx="24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" y="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4" h="25">
                  <a:moveTo>
                    <a:pt x="0" y="24"/>
                  </a:move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1A1336E-E95A-424A-9200-14B536C48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592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F4EBFFE-04B7-4C82-89BE-E8DFCA068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3842"/>
              <a:ext cx="10" cy="12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4" y="11"/>
                </a:cxn>
              </a:cxnLst>
              <a:rect l="0" t="0" r="r" b="b"/>
              <a:pathLst>
                <a:path w="10" h="12">
                  <a:moveTo>
                    <a:pt x="4" y="1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" y="1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37B1AC3-D60F-47F0-962B-D4B34F0D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3794"/>
              <a:ext cx="12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5" y="9"/>
                </a:cxn>
              </a:cxnLst>
              <a:rect l="0" t="0" r="r" b="b"/>
              <a:pathLst>
                <a:path w="12" h="10">
                  <a:moveTo>
                    <a:pt x="5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5" y="9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434D544-40BF-40B5-8094-F48FF1E7B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673"/>
              <a:ext cx="11" cy="1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94BC49CE-6228-478F-B1C5-A7A76F18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3702"/>
              <a:ext cx="12" cy="12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96F08E7-5BCE-4199-8B2F-5A4950ED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3732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48BC6C8B-3015-4E2F-AB9A-F8E44336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3666"/>
              <a:ext cx="25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2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3"/>
                </a:cxn>
              </a:cxnLst>
              <a:rect l="0" t="0" r="r" b="b"/>
              <a:pathLst>
                <a:path w="25" h="24"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1D1071-563E-40E5-A06E-7D0109CEF29B}"/>
              </a:ext>
            </a:extLst>
          </p:cNvPr>
          <p:cNvGrpSpPr>
            <a:grpSpLocks/>
          </p:cNvGrpSpPr>
          <p:nvPr/>
        </p:nvGrpSpPr>
        <p:grpSpPr bwMode="auto">
          <a:xfrm>
            <a:off x="5366543" y="6065838"/>
            <a:ext cx="658813" cy="579438"/>
            <a:chOff x="2718" y="3518"/>
            <a:chExt cx="415" cy="365"/>
          </a:xfrm>
        </p:grpSpPr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FECE2759-CD14-4BD5-9F39-601FF4DD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3732"/>
              <a:ext cx="24" cy="2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" y="2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1" y="21"/>
                </a:cxn>
              </a:cxnLst>
              <a:rect l="0" t="0" r="r" b="b"/>
              <a:pathLst>
                <a:path w="24" h="23">
                  <a:moveTo>
                    <a:pt x="1" y="21"/>
                  </a:moveTo>
                  <a:lnTo>
                    <a:pt x="2" y="2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20"/>
                  </a:lnTo>
                  <a:lnTo>
                    <a:pt x="1" y="2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6D5DACB-56FA-464D-9203-74D9BF90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518"/>
              <a:ext cx="4" cy="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7"/>
                </a:cxn>
                <a:cxn ang="0">
                  <a:pos x="3" y="83"/>
                </a:cxn>
                <a:cxn ang="0">
                  <a:pos x="0" y="83"/>
                </a:cxn>
                <a:cxn ang="0">
                  <a:pos x="0" y="37"/>
                </a:cxn>
                <a:cxn ang="0">
                  <a:pos x="2" y="0"/>
                </a:cxn>
              </a:cxnLst>
              <a:rect l="0" t="0" r="r" b="b"/>
              <a:pathLst>
                <a:path w="4" h="84">
                  <a:moveTo>
                    <a:pt x="2" y="0"/>
                  </a:moveTo>
                  <a:lnTo>
                    <a:pt x="3" y="37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89EFBC2-6CAE-4397-9787-1AEB511B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765"/>
              <a:ext cx="77" cy="114"/>
            </a:xfrm>
            <a:custGeom>
              <a:avLst/>
              <a:gdLst/>
              <a:ahLst/>
              <a:cxnLst>
                <a:cxn ang="0">
                  <a:pos x="2" y="113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5"/>
                </a:cxn>
                <a:cxn ang="0">
                  <a:pos x="4" y="4"/>
                </a:cxn>
                <a:cxn ang="0">
                  <a:pos x="4" y="80"/>
                </a:cxn>
                <a:cxn ang="0">
                  <a:pos x="2" y="113"/>
                </a:cxn>
              </a:cxnLst>
              <a:rect l="0" t="0" r="r" b="b"/>
              <a:pathLst>
                <a:path w="77" h="114">
                  <a:moveTo>
                    <a:pt x="2" y="113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4" y="4"/>
                  </a:lnTo>
                  <a:lnTo>
                    <a:pt x="4" y="80"/>
                  </a:lnTo>
                  <a:lnTo>
                    <a:pt x="2" y="113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D189C3D-DCB9-4ECC-AAA3-302B81DA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3772"/>
              <a:ext cx="5" cy="111"/>
            </a:xfrm>
            <a:custGeom>
              <a:avLst/>
              <a:gdLst/>
              <a:ahLst/>
              <a:cxnLst>
                <a:cxn ang="0">
                  <a:pos x="2" y="110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73"/>
                </a:cxn>
                <a:cxn ang="0">
                  <a:pos x="2" y="110"/>
                </a:cxn>
              </a:cxnLst>
              <a:rect l="0" t="0" r="r" b="b"/>
              <a:pathLst>
                <a:path w="5" h="111">
                  <a:moveTo>
                    <a:pt x="2" y="110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3"/>
                  </a:lnTo>
                  <a:lnTo>
                    <a:pt x="2" y="11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973E366-6605-4AEF-A370-CE71A44DE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805"/>
              <a:ext cx="135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134" y="3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135" h="4">
                  <a:moveTo>
                    <a:pt x="0" y="2"/>
                  </a:moveTo>
                  <a:lnTo>
                    <a:pt x="34" y="3"/>
                  </a:lnTo>
                  <a:lnTo>
                    <a:pt x="134" y="3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A1AFC22-637B-4FD6-8B6F-A04B5499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3614"/>
              <a:ext cx="1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"/>
                </a:cxn>
                <a:cxn ang="0">
                  <a:pos x="135" y="1"/>
                </a:cxn>
                <a:cxn ang="0">
                  <a:pos x="135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136" h="2">
                  <a:moveTo>
                    <a:pt x="0" y="0"/>
                  </a:moveTo>
                  <a:lnTo>
                    <a:pt x="34" y="1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0400DD-44CC-4345-BF6D-76BE1AE2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3675"/>
              <a:ext cx="22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220" y="3"/>
                </a:cxn>
                <a:cxn ang="0">
                  <a:pos x="220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221" h="4">
                  <a:moveTo>
                    <a:pt x="0" y="2"/>
                  </a:moveTo>
                  <a:lnTo>
                    <a:pt x="34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3CBB101-CF50-479D-B85C-D131FB07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3720"/>
              <a:ext cx="8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80" h="4">
                  <a:moveTo>
                    <a:pt x="0" y="2"/>
                  </a:moveTo>
                  <a:lnTo>
                    <a:pt x="34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3BFC0F02-DD29-492B-A75C-13C03320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3722"/>
              <a:ext cx="134" cy="4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0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33" y="2"/>
                </a:cxn>
              </a:cxnLst>
              <a:rect l="0" t="0" r="r" b="b"/>
              <a:pathLst>
                <a:path w="134" h="4">
                  <a:moveTo>
                    <a:pt x="133" y="2"/>
                  </a:moveTo>
                  <a:lnTo>
                    <a:pt x="10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33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DADBF1B4-CD86-4C05-A859-9202F8D4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3549"/>
              <a:ext cx="44" cy="1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33"/>
                </a:cxn>
                <a:cxn ang="0">
                  <a:pos x="4" y="162"/>
                </a:cxn>
                <a:cxn ang="0">
                  <a:pos x="0" y="161"/>
                </a:cxn>
                <a:cxn ang="0">
                  <a:pos x="33" y="32"/>
                </a:cxn>
                <a:cxn ang="0">
                  <a:pos x="43" y="0"/>
                </a:cxn>
              </a:cxnLst>
              <a:rect l="0" t="0" r="r" b="b"/>
              <a:pathLst>
                <a:path w="44" h="163">
                  <a:moveTo>
                    <a:pt x="43" y="0"/>
                  </a:moveTo>
                  <a:lnTo>
                    <a:pt x="37" y="33"/>
                  </a:lnTo>
                  <a:lnTo>
                    <a:pt x="4" y="162"/>
                  </a:lnTo>
                  <a:lnTo>
                    <a:pt x="0" y="161"/>
                  </a:lnTo>
                  <a:lnTo>
                    <a:pt x="33" y="32"/>
                  </a:lnTo>
                  <a:lnTo>
                    <a:pt x="43" y="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3211F37-422B-4CE2-9DCC-E61B20F1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3568"/>
              <a:ext cx="51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4"/>
                </a:cxn>
                <a:cxn ang="0">
                  <a:pos x="4" y="85"/>
                </a:cxn>
                <a:cxn ang="0">
                  <a:pos x="50" y="85"/>
                </a:cxn>
                <a:cxn ang="0">
                  <a:pos x="50" y="89"/>
                </a:cxn>
                <a:cxn ang="0">
                  <a:pos x="0" y="89"/>
                </a:cxn>
                <a:cxn ang="0">
                  <a:pos x="0" y="34"/>
                </a:cxn>
                <a:cxn ang="0">
                  <a:pos x="2" y="0"/>
                </a:cxn>
              </a:cxnLst>
              <a:rect l="0" t="0" r="r" b="b"/>
              <a:pathLst>
                <a:path w="51" h="90">
                  <a:moveTo>
                    <a:pt x="2" y="0"/>
                  </a:moveTo>
                  <a:lnTo>
                    <a:pt x="4" y="34"/>
                  </a:lnTo>
                  <a:lnTo>
                    <a:pt x="4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0" y="89"/>
                  </a:lnTo>
                  <a:lnTo>
                    <a:pt x="0" y="34"/>
                  </a:lnTo>
                  <a:lnTo>
                    <a:pt x="2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231FC36E-9700-49AD-9A40-79AC9D8F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3655"/>
              <a:ext cx="136" cy="3"/>
            </a:xfrm>
            <a:custGeom>
              <a:avLst/>
              <a:gdLst/>
              <a:ahLst/>
              <a:cxnLst>
                <a:cxn ang="0">
                  <a:pos x="135" y="1"/>
                </a:cxn>
                <a:cxn ang="0">
                  <a:pos x="10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1" y="0"/>
                </a:cxn>
                <a:cxn ang="0">
                  <a:pos x="135" y="1"/>
                </a:cxn>
              </a:cxnLst>
              <a:rect l="0" t="0" r="r" b="b"/>
              <a:pathLst>
                <a:path w="136" h="3">
                  <a:moveTo>
                    <a:pt x="135" y="1"/>
                  </a:moveTo>
                  <a:lnTo>
                    <a:pt x="10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35" y="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7FAD8800-FF99-4697-88B8-578860C6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626"/>
              <a:ext cx="39" cy="44"/>
            </a:xfrm>
            <a:custGeom>
              <a:avLst/>
              <a:gdLst/>
              <a:ahLst/>
              <a:cxnLst>
                <a:cxn ang="0">
                  <a:pos x="37" y="42"/>
                </a:cxn>
                <a:cxn ang="0">
                  <a:pos x="38" y="4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6" y="43"/>
                </a:cxn>
                <a:cxn ang="0">
                  <a:pos x="37" y="42"/>
                </a:cxn>
              </a:cxnLst>
              <a:rect l="0" t="0" r="r" b="b"/>
              <a:pathLst>
                <a:path w="39" h="44">
                  <a:moveTo>
                    <a:pt x="37" y="42"/>
                  </a:moveTo>
                  <a:lnTo>
                    <a:pt x="38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6" y="43"/>
                  </a:lnTo>
                  <a:lnTo>
                    <a:pt x="37" y="4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56ACF1F-EB1D-40D8-985E-51317BD0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687"/>
              <a:ext cx="68" cy="77"/>
            </a:xfrm>
            <a:custGeom>
              <a:avLst/>
              <a:gdLst/>
              <a:ahLst/>
              <a:cxnLst>
                <a:cxn ang="0">
                  <a:pos x="66" y="75"/>
                </a:cxn>
                <a:cxn ang="0">
                  <a:pos x="67" y="7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5" y="76"/>
                </a:cxn>
                <a:cxn ang="0">
                  <a:pos x="66" y="75"/>
                </a:cxn>
              </a:cxnLst>
              <a:rect l="0" t="0" r="r" b="b"/>
              <a:pathLst>
                <a:path w="68" h="77">
                  <a:moveTo>
                    <a:pt x="66" y="75"/>
                  </a:moveTo>
                  <a:lnTo>
                    <a:pt x="67" y="74"/>
                  </a:lnTo>
                  <a:lnTo>
                    <a:pt x="2" y="0"/>
                  </a:lnTo>
                  <a:lnTo>
                    <a:pt x="0" y="2"/>
                  </a:lnTo>
                  <a:lnTo>
                    <a:pt x="65" y="76"/>
                  </a:lnTo>
                  <a:lnTo>
                    <a:pt x="66" y="75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EC25D537-3A8C-4E68-AB45-36AEE750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78"/>
              <a:ext cx="3" cy="81"/>
            </a:xfrm>
            <a:custGeom>
              <a:avLst/>
              <a:gdLst/>
              <a:ahLst/>
              <a:cxnLst>
                <a:cxn ang="0">
                  <a:pos x="1" y="80"/>
                </a:cxn>
                <a:cxn ang="0">
                  <a:pos x="2" y="8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1" y="80"/>
                </a:cxn>
              </a:cxnLst>
              <a:rect l="0" t="0" r="r" b="b"/>
              <a:pathLst>
                <a:path w="3" h="81">
                  <a:moveTo>
                    <a:pt x="1" y="80"/>
                  </a:moveTo>
                  <a:lnTo>
                    <a:pt x="2" y="8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" y="8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4BD80C-6A73-4A45-9215-CC551928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585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4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685A974-65CC-49B6-A42E-74177017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3648"/>
              <a:ext cx="55" cy="57"/>
            </a:xfrm>
            <a:custGeom>
              <a:avLst/>
              <a:gdLst/>
              <a:ahLst/>
              <a:cxnLst>
                <a:cxn ang="0">
                  <a:pos x="30" y="56"/>
                </a:cxn>
                <a:cxn ang="0">
                  <a:pos x="35" y="55"/>
                </a:cxn>
                <a:cxn ang="0">
                  <a:pos x="40" y="53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1" y="41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4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49"/>
                </a:cxn>
                <a:cxn ang="0">
                  <a:pos x="14" y="53"/>
                </a:cxn>
                <a:cxn ang="0">
                  <a:pos x="19" y="55"/>
                </a:cxn>
                <a:cxn ang="0">
                  <a:pos x="24" y="56"/>
                </a:cxn>
              </a:cxnLst>
              <a:rect l="0" t="0" r="r" b="b"/>
              <a:pathLst>
                <a:path w="55" h="57">
                  <a:moveTo>
                    <a:pt x="27" y="56"/>
                  </a:moveTo>
                  <a:lnTo>
                    <a:pt x="30" y="56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1" y="41"/>
                  </a:lnTo>
                  <a:lnTo>
                    <a:pt x="52" y="39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7" y="56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B95FFC8-B3EA-4A69-B521-BBA7B9EC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734"/>
              <a:ext cx="57" cy="55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36" y="53"/>
                </a:cxn>
                <a:cxn ang="0">
                  <a:pos x="41" y="51"/>
                </a:cxn>
                <a:cxn ang="0">
                  <a:pos x="46" y="48"/>
                </a:cxn>
                <a:cxn ang="0">
                  <a:pos x="50" y="44"/>
                </a:cxn>
                <a:cxn ang="0">
                  <a:pos x="53" y="40"/>
                </a:cxn>
                <a:cxn ang="0">
                  <a:pos x="55" y="35"/>
                </a:cxn>
                <a:cxn ang="0">
                  <a:pos x="56" y="30"/>
                </a:cxn>
                <a:cxn ang="0">
                  <a:pos x="56" y="24"/>
                </a:cxn>
                <a:cxn ang="0">
                  <a:pos x="55" y="19"/>
                </a:cxn>
                <a:cxn ang="0">
                  <a:pos x="53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5" y="51"/>
                </a:cxn>
                <a:cxn ang="0">
                  <a:pos x="19" y="53"/>
                </a:cxn>
                <a:cxn ang="0">
                  <a:pos x="25" y="54"/>
                </a:cxn>
              </a:cxnLst>
              <a:rect l="0" t="0" r="r" b="b"/>
              <a:pathLst>
                <a:path w="57" h="55">
                  <a:moveTo>
                    <a:pt x="28" y="54"/>
                  </a:moveTo>
                  <a:lnTo>
                    <a:pt x="31" y="54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51" y="42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4" y="16"/>
                  </a:lnTo>
                  <a:lnTo>
                    <a:pt x="53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28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02189018-F575-4942-8F94-002F73265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3630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4CC8A9B0-BAE1-44FA-BB55-5A156997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3621"/>
              <a:ext cx="25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4" y="2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25" h="22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0C13A955-116C-4618-B0D0-FAD79CC3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3698"/>
              <a:ext cx="25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1D7AF588-30AF-4482-995B-036E65CD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696"/>
              <a:ext cx="59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8" y="56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59" h="57">
                  <a:moveTo>
                    <a:pt x="0" y="56"/>
                  </a:moveTo>
                  <a:lnTo>
                    <a:pt x="58" y="56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44188B65-11A8-417B-9844-253BDC9D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695"/>
              <a:ext cx="56" cy="5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55" y="55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55"/>
                </a:cxn>
              </a:cxnLst>
              <a:rect l="0" t="0" r="r" b="b"/>
              <a:pathLst>
                <a:path w="56" h="56">
                  <a:moveTo>
                    <a:pt x="0" y="55"/>
                  </a:moveTo>
                  <a:lnTo>
                    <a:pt x="55" y="55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850F3B8-7383-4FDC-ADA4-843A10A9D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660"/>
              <a:ext cx="16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5" y="4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w="16" h="48">
                  <a:moveTo>
                    <a:pt x="0" y="47"/>
                  </a:moveTo>
                  <a:lnTo>
                    <a:pt x="15" y="4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7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D0A98E2-E772-4523-BA70-E018627B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3608"/>
              <a:ext cx="48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48" h="12">
                  <a:moveTo>
                    <a:pt x="0" y="11"/>
                  </a:moveTo>
                  <a:lnTo>
                    <a:pt x="47" y="1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D9F16619-B660-428A-B573-8BCC977F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803"/>
              <a:ext cx="47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6" y="9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lnTo>
                    <a:pt x="46" y="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3C55801-7DCB-4764-84A4-66973B0D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740"/>
              <a:ext cx="1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12" y="41"/>
                </a:cxn>
                <a:cxn ang="0">
                  <a:pos x="12" y="0"/>
                </a:cxn>
              </a:cxnLst>
              <a:rect l="0" t="0" r="r" b="b"/>
              <a:pathLst>
                <a:path w="13" h="42">
                  <a:moveTo>
                    <a:pt x="1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BAFC5E31-538A-4710-BA66-2FF5A7C0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644"/>
              <a:ext cx="24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" y="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4" h="25">
                  <a:moveTo>
                    <a:pt x="0" y="24"/>
                  </a:move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93D6E8A-921E-452F-92CB-1791A4BD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592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B40B49AD-EC15-4D66-8420-B305496C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3842"/>
              <a:ext cx="10" cy="12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4" y="11"/>
                </a:cxn>
              </a:cxnLst>
              <a:rect l="0" t="0" r="r" b="b"/>
              <a:pathLst>
                <a:path w="10" h="12">
                  <a:moveTo>
                    <a:pt x="4" y="1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" y="1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CF09BD7F-BCED-48F8-A11F-EC97B9F31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794"/>
              <a:ext cx="12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5" y="9"/>
                </a:cxn>
              </a:cxnLst>
              <a:rect l="0" t="0" r="r" b="b"/>
              <a:pathLst>
                <a:path w="12" h="10">
                  <a:moveTo>
                    <a:pt x="5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5" y="9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AAF3608-4A1F-42D3-A663-2AC297A71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3673"/>
              <a:ext cx="11" cy="1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845F5289-5A23-47BD-8DF6-806F08CC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3702"/>
              <a:ext cx="12" cy="12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DB5BC3EB-4DF0-4F08-95DC-F12B9F3B7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732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51556F9-8DC2-4A3A-8DBE-6E8F65F16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3666"/>
              <a:ext cx="25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2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3"/>
                </a:cxn>
              </a:cxnLst>
              <a:rect l="0" t="0" r="r" b="b"/>
              <a:pathLst>
                <a:path w="25" h="24"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2537246-4245-4A30-B4B0-15B5610C506B}"/>
              </a:ext>
            </a:extLst>
          </p:cNvPr>
          <p:cNvGrpSpPr>
            <a:grpSpLocks/>
          </p:cNvGrpSpPr>
          <p:nvPr/>
        </p:nvGrpSpPr>
        <p:grpSpPr bwMode="auto">
          <a:xfrm>
            <a:off x="8116093" y="6065838"/>
            <a:ext cx="658813" cy="579438"/>
            <a:chOff x="4450" y="3518"/>
            <a:chExt cx="415" cy="365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9CEB0E26-1FE6-4A1E-A2B6-70EA6A94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732"/>
              <a:ext cx="24" cy="2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" y="2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1" y="21"/>
                </a:cxn>
              </a:cxnLst>
              <a:rect l="0" t="0" r="r" b="b"/>
              <a:pathLst>
                <a:path w="24" h="23">
                  <a:moveTo>
                    <a:pt x="1" y="21"/>
                  </a:moveTo>
                  <a:lnTo>
                    <a:pt x="2" y="2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20"/>
                  </a:lnTo>
                  <a:lnTo>
                    <a:pt x="1" y="2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12E539E7-0BDE-444C-B4AC-3FB9FF35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518"/>
              <a:ext cx="4" cy="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7"/>
                </a:cxn>
                <a:cxn ang="0">
                  <a:pos x="3" y="83"/>
                </a:cxn>
                <a:cxn ang="0">
                  <a:pos x="0" y="83"/>
                </a:cxn>
                <a:cxn ang="0">
                  <a:pos x="0" y="37"/>
                </a:cxn>
                <a:cxn ang="0">
                  <a:pos x="2" y="0"/>
                </a:cxn>
              </a:cxnLst>
              <a:rect l="0" t="0" r="r" b="b"/>
              <a:pathLst>
                <a:path w="4" h="84">
                  <a:moveTo>
                    <a:pt x="2" y="0"/>
                  </a:moveTo>
                  <a:lnTo>
                    <a:pt x="3" y="37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3A883D6A-6EF3-43C7-B746-AD5E55B72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3765"/>
              <a:ext cx="77" cy="114"/>
            </a:xfrm>
            <a:custGeom>
              <a:avLst/>
              <a:gdLst/>
              <a:ahLst/>
              <a:cxnLst>
                <a:cxn ang="0">
                  <a:pos x="2" y="113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5"/>
                </a:cxn>
                <a:cxn ang="0">
                  <a:pos x="4" y="4"/>
                </a:cxn>
                <a:cxn ang="0">
                  <a:pos x="4" y="80"/>
                </a:cxn>
                <a:cxn ang="0">
                  <a:pos x="2" y="113"/>
                </a:cxn>
              </a:cxnLst>
              <a:rect l="0" t="0" r="r" b="b"/>
              <a:pathLst>
                <a:path w="77" h="114">
                  <a:moveTo>
                    <a:pt x="2" y="113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4" y="4"/>
                  </a:lnTo>
                  <a:lnTo>
                    <a:pt x="4" y="80"/>
                  </a:lnTo>
                  <a:lnTo>
                    <a:pt x="2" y="113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EBF2851-29B7-4C0F-807D-60C0459D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772"/>
              <a:ext cx="5" cy="111"/>
            </a:xfrm>
            <a:custGeom>
              <a:avLst/>
              <a:gdLst/>
              <a:ahLst/>
              <a:cxnLst>
                <a:cxn ang="0">
                  <a:pos x="2" y="110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73"/>
                </a:cxn>
                <a:cxn ang="0">
                  <a:pos x="2" y="110"/>
                </a:cxn>
              </a:cxnLst>
              <a:rect l="0" t="0" r="r" b="b"/>
              <a:pathLst>
                <a:path w="5" h="111">
                  <a:moveTo>
                    <a:pt x="2" y="110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3"/>
                  </a:lnTo>
                  <a:lnTo>
                    <a:pt x="2" y="11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9DAF1EA-7991-47D6-999E-1F4A72938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3805"/>
              <a:ext cx="135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134" y="3"/>
                </a:cxn>
                <a:cxn ang="0">
                  <a:pos x="134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135" h="4">
                  <a:moveTo>
                    <a:pt x="0" y="2"/>
                  </a:moveTo>
                  <a:lnTo>
                    <a:pt x="34" y="3"/>
                  </a:lnTo>
                  <a:lnTo>
                    <a:pt x="134" y="3"/>
                  </a:lnTo>
                  <a:lnTo>
                    <a:pt x="134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4A3F57D5-919C-41B3-9606-3E1DAEB9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3614"/>
              <a:ext cx="1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"/>
                </a:cxn>
                <a:cxn ang="0">
                  <a:pos x="135" y="1"/>
                </a:cxn>
                <a:cxn ang="0">
                  <a:pos x="135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136" h="2">
                  <a:moveTo>
                    <a:pt x="0" y="0"/>
                  </a:moveTo>
                  <a:lnTo>
                    <a:pt x="34" y="1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2F7DF86F-16D4-41B2-907B-CE3657EB4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5"/>
              <a:ext cx="22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220" y="3"/>
                </a:cxn>
                <a:cxn ang="0">
                  <a:pos x="220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221" h="4">
                  <a:moveTo>
                    <a:pt x="0" y="2"/>
                  </a:moveTo>
                  <a:lnTo>
                    <a:pt x="34" y="3"/>
                  </a:lnTo>
                  <a:lnTo>
                    <a:pt x="220" y="3"/>
                  </a:lnTo>
                  <a:lnTo>
                    <a:pt x="220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3C31D7E-DB6F-4D98-99F7-61AF6F28F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3720"/>
              <a:ext cx="8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80" h="4">
                  <a:moveTo>
                    <a:pt x="0" y="2"/>
                  </a:moveTo>
                  <a:lnTo>
                    <a:pt x="34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B9B7E0C-A1BC-4D35-AF6E-9DDF75AF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722"/>
              <a:ext cx="134" cy="4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0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33" y="2"/>
                </a:cxn>
              </a:cxnLst>
              <a:rect l="0" t="0" r="r" b="b"/>
              <a:pathLst>
                <a:path w="134" h="4">
                  <a:moveTo>
                    <a:pt x="133" y="2"/>
                  </a:moveTo>
                  <a:lnTo>
                    <a:pt x="10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33" y="2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D38B329F-A341-497F-94C7-A6529092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549"/>
              <a:ext cx="44" cy="1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33"/>
                </a:cxn>
                <a:cxn ang="0">
                  <a:pos x="4" y="162"/>
                </a:cxn>
                <a:cxn ang="0">
                  <a:pos x="0" y="161"/>
                </a:cxn>
                <a:cxn ang="0">
                  <a:pos x="33" y="32"/>
                </a:cxn>
                <a:cxn ang="0">
                  <a:pos x="43" y="0"/>
                </a:cxn>
              </a:cxnLst>
              <a:rect l="0" t="0" r="r" b="b"/>
              <a:pathLst>
                <a:path w="44" h="163">
                  <a:moveTo>
                    <a:pt x="43" y="0"/>
                  </a:moveTo>
                  <a:lnTo>
                    <a:pt x="37" y="33"/>
                  </a:lnTo>
                  <a:lnTo>
                    <a:pt x="4" y="162"/>
                  </a:lnTo>
                  <a:lnTo>
                    <a:pt x="0" y="161"/>
                  </a:lnTo>
                  <a:lnTo>
                    <a:pt x="33" y="32"/>
                  </a:lnTo>
                  <a:lnTo>
                    <a:pt x="43" y="0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4DB8C62D-D7BE-499B-80C0-F2E643B2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3568"/>
              <a:ext cx="51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4"/>
                </a:cxn>
                <a:cxn ang="0">
                  <a:pos x="4" y="85"/>
                </a:cxn>
                <a:cxn ang="0">
                  <a:pos x="50" y="85"/>
                </a:cxn>
                <a:cxn ang="0">
                  <a:pos x="50" y="89"/>
                </a:cxn>
                <a:cxn ang="0">
                  <a:pos x="0" y="89"/>
                </a:cxn>
                <a:cxn ang="0">
                  <a:pos x="0" y="34"/>
                </a:cxn>
                <a:cxn ang="0">
                  <a:pos x="2" y="0"/>
                </a:cxn>
              </a:cxnLst>
              <a:rect l="0" t="0" r="r" b="b"/>
              <a:pathLst>
                <a:path w="51" h="90">
                  <a:moveTo>
                    <a:pt x="2" y="0"/>
                  </a:moveTo>
                  <a:lnTo>
                    <a:pt x="4" y="34"/>
                  </a:lnTo>
                  <a:lnTo>
                    <a:pt x="4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0" y="89"/>
                  </a:lnTo>
                  <a:lnTo>
                    <a:pt x="0" y="34"/>
                  </a:lnTo>
                  <a:lnTo>
                    <a:pt x="2" y="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7AED19ED-9BAC-4FFC-8649-12851659D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655"/>
              <a:ext cx="136" cy="3"/>
            </a:xfrm>
            <a:custGeom>
              <a:avLst/>
              <a:gdLst/>
              <a:ahLst/>
              <a:cxnLst>
                <a:cxn ang="0">
                  <a:pos x="135" y="1"/>
                </a:cxn>
                <a:cxn ang="0">
                  <a:pos x="10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01" y="0"/>
                </a:cxn>
                <a:cxn ang="0">
                  <a:pos x="135" y="1"/>
                </a:cxn>
              </a:cxnLst>
              <a:rect l="0" t="0" r="r" b="b"/>
              <a:pathLst>
                <a:path w="136" h="3">
                  <a:moveTo>
                    <a:pt x="135" y="1"/>
                  </a:moveTo>
                  <a:lnTo>
                    <a:pt x="10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35" y="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FF03CF8F-2CCE-402F-A4AD-B9833D239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3626"/>
              <a:ext cx="39" cy="44"/>
            </a:xfrm>
            <a:custGeom>
              <a:avLst/>
              <a:gdLst/>
              <a:ahLst/>
              <a:cxnLst>
                <a:cxn ang="0">
                  <a:pos x="37" y="42"/>
                </a:cxn>
                <a:cxn ang="0">
                  <a:pos x="38" y="4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6" y="43"/>
                </a:cxn>
                <a:cxn ang="0">
                  <a:pos x="37" y="42"/>
                </a:cxn>
              </a:cxnLst>
              <a:rect l="0" t="0" r="r" b="b"/>
              <a:pathLst>
                <a:path w="39" h="44">
                  <a:moveTo>
                    <a:pt x="37" y="42"/>
                  </a:moveTo>
                  <a:lnTo>
                    <a:pt x="38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6" y="43"/>
                  </a:lnTo>
                  <a:lnTo>
                    <a:pt x="37" y="42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C0696F1-FF0B-4D6A-80A1-63F530EB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687"/>
              <a:ext cx="68" cy="77"/>
            </a:xfrm>
            <a:custGeom>
              <a:avLst/>
              <a:gdLst/>
              <a:ahLst/>
              <a:cxnLst>
                <a:cxn ang="0">
                  <a:pos x="66" y="75"/>
                </a:cxn>
                <a:cxn ang="0">
                  <a:pos x="67" y="7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5" y="76"/>
                </a:cxn>
                <a:cxn ang="0">
                  <a:pos x="66" y="75"/>
                </a:cxn>
              </a:cxnLst>
              <a:rect l="0" t="0" r="r" b="b"/>
              <a:pathLst>
                <a:path w="68" h="77">
                  <a:moveTo>
                    <a:pt x="66" y="75"/>
                  </a:moveTo>
                  <a:lnTo>
                    <a:pt x="67" y="74"/>
                  </a:lnTo>
                  <a:lnTo>
                    <a:pt x="2" y="0"/>
                  </a:lnTo>
                  <a:lnTo>
                    <a:pt x="0" y="2"/>
                  </a:lnTo>
                  <a:lnTo>
                    <a:pt x="65" y="76"/>
                  </a:lnTo>
                  <a:lnTo>
                    <a:pt x="66" y="75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96DDAC9-968C-4C9A-933B-A21F25BE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" y="3678"/>
              <a:ext cx="3" cy="81"/>
            </a:xfrm>
            <a:custGeom>
              <a:avLst/>
              <a:gdLst/>
              <a:ahLst/>
              <a:cxnLst>
                <a:cxn ang="0">
                  <a:pos x="1" y="80"/>
                </a:cxn>
                <a:cxn ang="0">
                  <a:pos x="2" y="8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1" y="80"/>
                </a:cxn>
              </a:cxnLst>
              <a:rect l="0" t="0" r="r" b="b"/>
              <a:pathLst>
                <a:path w="3" h="81">
                  <a:moveTo>
                    <a:pt x="1" y="80"/>
                  </a:moveTo>
                  <a:lnTo>
                    <a:pt x="2" y="8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" y="80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9CF95D3C-0D56-47EE-B47A-C88A4981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3585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4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0FB00FAA-57E0-4356-A855-E76768C4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3648"/>
              <a:ext cx="55" cy="57"/>
            </a:xfrm>
            <a:custGeom>
              <a:avLst/>
              <a:gdLst/>
              <a:ahLst/>
              <a:cxnLst>
                <a:cxn ang="0">
                  <a:pos x="30" y="56"/>
                </a:cxn>
                <a:cxn ang="0">
                  <a:pos x="35" y="55"/>
                </a:cxn>
                <a:cxn ang="0">
                  <a:pos x="40" y="53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1" y="41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4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49"/>
                </a:cxn>
                <a:cxn ang="0">
                  <a:pos x="14" y="53"/>
                </a:cxn>
                <a:cxn ang="0">
                  <a:pos x="19" y="55"/>
                </a:cxn>
                <a:cxn ang="0">
                  <a:pos x="24" y="56"/>
                </a:cxn>
              </a:cxnLst>
              <a:rect l="0" t="0" r="r" b="b"/>
              <a:pathLst>
                <a:path w="55" h="57">
                  <a:moveTo>
                    <a:pt x="27" y="56"/>
                  </a:moveTo>
                  <a:lnTo>
                    <a:pt x="30" y="56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1" y="41"/>
                  </a:lnTo>
                  <a:lnTo>
                    <a:pt x="52" y="39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7" y="56"/>
                  </a:lnTo>
                </a:path>
              </a:pathLst>
            </a:custGeom>
            <a:solidFill>
              <a:srgbClr val="66FFA8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5D4D09B-462B-4E51-8578-C985566F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3734"/>
              <a:ext cx="57" cy="55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36" y="53"/>
                </a:cxn>
                <a:cxn ang="0">
                  <a:pos x="41" y="51"/>
                </a:cxn>
                <a:cxn ang="0">
                  <a:pos x="46" y="48"/>
                </a:cxn>
                <a:cxn ang="0">
                  <a:pos x="50" y="44"/>
                </a:cxn>
                <a:cxn ang="0">
                  <a:pos x="53" y="40"/>
                </a:cxn>
                <a:cxn ang="0">
                  <a:pos x="55" y="35"/>
                </a:cxn>
                <a:cxn ang="0">
                  <a:pos x="56" y="30"/>
                </a:cxn>
                <a:cxn ang="0">
                  <a:pos x="56" y="24"/>
                </a:cxn>
                <a:cxn ang="0">
                  <a:pos x="55" y="19"/>
                </a:cxn>
                <a:cxn ang="0">
                  <a:pos x="53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5" y="51"/>
                </a:cxn>
                <a:cxn ang="0">
                  <a:pos x="19" y="53"/>
                </a:cxn>
                <a:cxn ang="0">
                  <a:pos x="25" y="54"/>
                </a:cxn>
              </a:cxnLst>
              <a:rect l="0" t="0" r="r" b="b"/>
              <a:pathLst>
                <a:path w="57" h="55">
                  <a:moveTo>
                    <a:pt x="28" y="54"/>
                  </a:moveTo>
                  <a:lnTo>
                    <a:pt x="31" y="54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51" y="42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4" y="16"/>
                  </a:lnTo>
                  <a:lnTo>
                    <a:pt x="53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28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A2B4FDAB-A78C-4306-AF64-E555790F0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630"/>
              <a:ext cx="55" cy="5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5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4" y="30"/>
                </a:cxn>
                <a:cxn ang="0">
                  <a:pos x="54" y="24"/>
                </a:cxn>
                <a:cxn ang="0">
                  <a:pos x="53" y="19"/>
                </a:cxn>
                <a:cxn ang="0">
                  <a:pos x="51" y="14"/>
                </a:cxn>
                <a:cxn ang="0">
                  <a:pos x="48" y="10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4" y="54"/>
                </a:cxn>
              </a:cxnLst>
              <a:rect l="0" t="0" r="r" b="b"/>
              <a:pathLst>
                <a:path w="55" h="55">
                  <a:moveTo>
                    <a:pt x="27" y="54"/>
                  </a:moveTo>
                  <a:lnTo>
                    <a:pt x="30" y="54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8"/>
                  </a:lnTo>
                  <a:lnTo>
                    <a:pt x="53" y="35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7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7" y="54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9094EF3-2FF6-4942-B05E-428A58CFF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3621"/>
              <a:ext cx="25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4" y="2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25" h="22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0091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4C25DC24-5EF7-4F62-9B8D-DF7DB4B9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3698"/>
              <a:ext cx="25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586D172-7460-4F51-9E5F-2DF384E4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696"/>
              <a:ext cx="59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8" y="56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59" h="57">
                  <a:moveTo>
                    <a:pt x="0" y="56"/>
                  </a:moveTo>
                  <a:lnTo>
                    <a:pt x="58" y="56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FBFDF04-AC7C-4692-B954-7B7A84622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3695"/>
              <a:ext cx="56" cy="56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55" y="55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55"/>
                </a:cxn>
              </a:cxnLst>
              <a:rect l="0" t="0" r="r" b="b"/>
              <a:pathLst>
                <a:path w="56" h="56">
                  <a:moveTo>
                    <a:pt x="0" y="55"/>
                  </a:moveTo>
                  <a:lnTo>
                    <a:pt x="55" y="55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E6668667-2CC4-41B8-9924-072A2928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3660"/>
              <a:ext cx="16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5" y="4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w="16" h="48">
                  <a:moveTo>
                    <a:pt x="0" y="47"/>
                  </a:moveTo>
                  <a:lnTo>
                    <a:pt x="15" y="4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7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40213D73-7F3D-41ED-A69E-CC02B8C4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3608"/>
              <a:ext cx="48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48" h="12">
                  <a:moveTo>
                    <a:pt x="0" y="11"/>
                  </a:moveTo>
                  <a:lnTo>
                    <a:pt x="47" y="1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87FD4BA0-F569-4B12-A8A4-14D07CD78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803"/>
              <a:ext cx="47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6" y="9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lnTo>
                    <a:pt x="46" y="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18385B61-75C4-4358-A9D1-84D41785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740"/>
              <a:ext cx="1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12" y="41"/>
                </a:cxn>
                <a:cxn ang="0">
                  <a:pos x="12" y="0"/>
                </a:cxn>
              </a:cxnLst>
              <a:rect l="0" t="0" r="r" b="b"/>
              <a:pathLst>
                <a:path w="13" h="42">
                  <a:moveTo>
                    <a:pt x="1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0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EC6055D-3B1C-4B17-877A-9BCB3678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644"/>
              <a:ext cx="24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" y="24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24" h="25">
                  <a:moveTo>
                    <a:pt x="0" y="24"/>
                  </a:move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D0AE51DA-9C76-4828-B8A3-7C65DB7D6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3592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ECDA5647-4BF2-4CE9-892C-69B7EAE2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3842"/>
              <a:ext cx="10" cy="12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4" y="11"/>
                </a:cxn>
              </a:cxnLst>
              <a:rect l="0" t="0" r="r" b="b"/>
              <a:pathLst>
                <a:path w="10" h="12">
                  <a:moveTo>
                    <a:pt x="4" y="1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" y="11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47C62B7-D929-4EC2-A3EB-0864E259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794"/>
              <a:ext cx="12" cy="1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5" y="9"/>
                </a:cxn>
              </a:cxnLst>
              <a:rect l="0" t="0" r="r" b="b"/>
              <a:pathLst>
                <a:path w="12" h="10">
                  <a:moveTo>
                    <a:pt x="5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5" y="9"/>
                  </a:lnTo>
                </a:path>
              </a:pathLst>
            </a:custGeom>
            <a:solidFill>
              <a:srgbClr val="0F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CB319EB1-43C5-411A-AA87-59724DFE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3673"/>
              <a:ext cx="11" cy="1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6"/>
                  </a:lnTo>
                </a:path>
              </a:pathLst>
            </a:custGeom>
            <a:solidFill>
              <a:srgbClr val="00E842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1A6C5A57-F7E7-4C4F-8E96-D5F5E415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3702"/>
              <a:ext cx="12" cy="12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DB8C5463-7A49-480D-B1B6-3367C34E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732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6"/>
                  </a:lnTo>
                </a:path>
              </a:pathLst>
            </a:custGeom>
            <a:solidFill>
              <a:srgbClr val="FFD80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0CBCA7DC-82AB-4D50-8282-AA43FE3A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3666"/>
              <a:ext cx="25" cy="2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2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3"/>
                </a:cxn>
              </a:cxnLst>
              <a:rect l="0" t="0" r="r" b="b"/>
              <a:pathLst>
                <a:path w="25" h="24">
                  <a:moveTo>
                    <a:pt x="0" y="23"/>
                  </a:moveTo>
                  <a:lnTo>
                    <a:pt x="24" y="2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solidFill>
              <a:srgbClr val="B70FFF"/>
            </a:solidFill>
            <a:ln w="12700" cap="rnd">
              <a:noFill/>
              <a:round/>
              <a:headEnd/>
              <a:tailEnd/>
            </a:ln>
            <a:effectLst>
              <a:outerShdw dist="53882" dir="81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5F09C2C-08A1-4E68-AD21-B685FAAB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243" y="4851401"/>
            <a:ext cx="1181100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 eaLnBrk="0" hangingPunct="0">
              <a:defRPr/>
            </a:pPr>
            <a:r>
              <a:rPr lang="es-MX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Desarrollo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80FB0F1-DCE8-43F0-B764-59D24C28F6D1}"/>
              </a:ext>
            </a:extLst>
          </p:cNvPr>
          <p:cNvGrpSpPr>
            <a:grpSpLocks/>
          </p:cNvGrpSpPr>
          <p:nvPr/>
        </p:nvGrpSpPr>
        <p:grpSpPr bwMode="auto">
          <a:xfrm>
            <a:off x="7138193" y="5842001"/>
            <a:ext cx="655638" cy="600075"/>
            <a:chOff x="3834" y="3377"/>
            <a:chExt cx="413" cy="378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2479F9F3-AC66-4B66-9B7F-CD43E2476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4" y="3377"/>
              <a:ext cx="200" cy="378"/>
              <a:chOff x="3834" y="3377"/>
              <a:chExt cx="200" cy="378"/>
            </a:xfrm>
          </p:grpSpPr>
          <p:sp>
            <p:nvSpPr>
              <p:cNvPr id="226" name="Arc 217">
                <a:extLst>
                  <a:ext uri="{FF2B5EF4-FFF2-40B4-BE49-F238E27FC236}">
                    <a16:creationId xmlns:a16="http://schemas.microsoft.com/office/drawing/2014/main" id="{47B95EBD-2FA5-4F7E-9868-0881BED156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3834" y="3377"/>
                <a:ext cx="122" cy="378"/>
              </a:xfrm>
              <a:custGeom>
                <a:avLst/>
                <a:gdLst>
                  <a:gd name="T0" fmla="*/ 0 w 21600"/>
                  <a:gd name="T1" fmla="*/ 0 h 42092"/>
                  <a:gd name="T2" fmla="*/ 0 w 21600"/>
                  <a:gd name="T3" fmla="*/ 0 h 42092"/>
                  <a:gd name="T4" fmla="*/ 0 w 21600"/>
                  <a:gd name="T5" fmla="*/ 0 h 420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2"/>
                  <a:gd name="T11" fmla="*/ 21600 w 21600"/>
                  <a:gd name="T12" fmla="*/ 42092 h 420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2" fill="none" extrusionOk="0">
                    <a:moveTo>
                      <a:pt x="4078" y="-1"/>
                    </a:moveTo>
                    <a:cubicBezTo>
                      <a:pt x="14248" y="1954"/>
                      <a:pt x="21600" y="10854"/>
                      <a:pt x="21600" y="21211"/>
                    </a:cubicBezTo>
                    <a:cubicBezTo>
                      <a:pt x="21600" y="31011"/>
                      <a:pt x="15001" y="39584"/>
                      <a:pt x="5526" y="42091"/>
                    </a:cubicBezTo>
                  </a:path>
                  <a:path w="21600" h="42092" stroke="0" extrusionOk="0">
                    <a:moveTo>
                      <a:pt x="4078" y="-1"/>
                    </a:moveTo>
                    <a:cubicBezTo>
                      <a:pt x="14248" y="1954"/>
                      <a:pt x="21600" y="10854"/>
                      <a:pt x="21600" y="21211"/>
                    </a:cubicBezTo>
                    <a:cubicBezTo>
                      <a:pt x="21600" y="31011"/>
                      <a:pt x="15001" y="39584"/>
                      <a:pt x="5526" y="42091"/>
                    </a:cubicBezTo>
                    <a:lnTo>
                      <a:pt x="0" y="2121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7" name="Arc 218">
                <a:extLst>
                  <a:ext uri="{FF2B5EF4-FFF2-40B4-BE49-F238E27FC236}">
                    <a16:creationId xmlns:a16="http://schemas.microsoft.com/office/drawing/2014/main" id="{85B9A042-36B7-4FCB-BD65-19D322962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3887" y="3416"/>
                <a:ext cx="104" cy="323"/>
              </a:xfrm>
              <a:custGeom>
                <a:avLst/>
                <a:gdLst>
                  <a:gd name="T0" fmla="*/ 0 w 21600"/>
                  <a:gd name="T1" fmla="*/ 0 h 42054"/>
                  <a:gd name="T2" fmla="*/ 0 w 21600"/>
                  <a:gd name="T3" fmla="*/ 0 h 42054"/>
                  <a:gd name="T4" fmla="*/ 0 w 21600"/>
                  <a:gd name="T5" fmla="*/ 0 h 420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54"/>
                  <a:gd name="T11" fmla="*/ 21600 w 21600"/>
                  <a:gd name="T12" fmla="*/ 42054 h 4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54" fill="none" extrusionOk="0">
                    <a:moveTo>
                      <a:pt x="4151" y="-1"/>
                    </a:moveTo>
                    <a:cubicBezTo>
                      <a:pt x="14287" y="1984"/>
                      <a:pt x="21600" y="10868"/>
                      <a:pt x="21600" y="21197"/>
                    </a:cubicBezTo>
                    <a:cubicBezTo>
                      <a:pt x="21600" y="30962"/>
                      <a:pt x="15047" y="39513"/>
                      <a:pt x="5617" y="42053"/>
                    </a:cubicBezTo>
                  </a:path>
                  <a:path w="21600" h="42054" stroke="0" extrusionOk="0">
                    <a:moveTo>
                      <a:pt x="4151" y="-1"/>
                    </a:moveTo>
                    <a:cubicBezTo>
                      <a:pt x="14287" y="1984"/>
                      <a:pt x="21600" y="10868"/>
                      <a:pt x="21600" y="21197"/>
                    </a:cubicBezTo>
                    <a:cubicBezTo>
                      <a:pt x="21600" y="30962"/>
                      <a:pt x="15047" y="39513"/>
                      <a:pt x="5617" y="42053"/>
                    </a:cubicBezTo>
                    <a:lnTo>
                      <a:pt x="0" y="2119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8" name="Arc 219">
                <a:extLst>
                  <a:ext uri="{FF2B5EF4-FFF2-40B4-BE49-F238E27FC236}">
                    <a16:creationId xmlns:a16="http://schemas.microsoft.com/office/drawing/2014/main" id="{DA5979F2-1473-41A3-80EE-B83AA6F92C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3937" y="3442"/>
                <a:ext cx="97" cy="270"/>
              </a:xfrm>
              <a:custGeom>
                <a:avLst/>
                <a:gdLst>
                  <a:gd name="T0" fmla="*/ 0 w 21600"/>
                  <a:gd name="T1" fmla="*/ 0 h 42136"/>
                  <a:gd name="T2" fmla="*/ 0 w 21600"/>
                  <a:gd name="T3" fmla="*/ 0 h 42136"/>
                  <a:gd name="T4" fmla="*/ 0 w 21600"/>
                  <a:gd name="T5" fmla="*/ 0 h 421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6"/>
                  <a:gd name="T11" fmla="*/ 21600 w 21600"/>
                  <a:gd name="T12" fmla="*/ 42136 h 4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6" fill="none" extrusionOk="0">
                    <a:moveTo>
                      <a:pt x="4002" y="0"/>
                    </a:moveTo>
                    <a:cubicBezTo>
                      <a:pt x="14208" y="1924"/>
                      <a:pt x="21600" y="10840"/>
                      <a:pt x="21600" y="21226"/>
                    </a:cubicBezTo>
                    <a:cubicBezTo>
                      <a:pt x="21600" y="31069"/>
                      <a:pt x="14944" y="39668"/>
                      <a:pt x="5415" y="42136"/>
                    </a:cubicBezTo>
                  </a:path>
                  <a:path w="21600" h="42136" stroke="0" extrusionOk="0">
                    <a:moveTo>
                      <a:pt x="4002" y="0"/>
                    </a:moveTo>
                    <a:cubicBezTo>
                      <a:pt x="14208" y="1924"/>
                      <a:pt x="21600" y="10840"/>
                      <a:pt x="21600" y="21226"/>
                    </a:cubicBezTo>
                    <a:cubicBezTo>
                      <a:pt x="21600" y="31069"/>
                      <a:pt x="14944" y="39668"/>
                      <a:pt x="5415" y="42136"/>
                    </a:cubicBezTo>
                    <a:lnTo>
                      <a:pt x="0" y="212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218" name="Group 220">
              <a:extLst>
                <a:ext uri="{FF2B5EF4-FFF2-40B4-BE49-F238E27FC236}">
                  <a16:creationId xmlns:a16="http://schemas.microsoft.com/office/drawing/2014/main" id="{3FF5103E-D8E9-400A-B314-C9D8A483B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1" y="3454"/>
              <a:ext cx="170" cy="246"/>
              <a:chOff x="3981" y="3454"/>
              <a:chExt cx="170" cy="246"/>
            </a:xfrm>
          </p:grpSpPr>
          <p:sp>
            <p:nvSpPr>
              <p:cNvPr id="223" name="Arc 221">
                <a:extLst>
                  <a:ext uri="{FF2B5EF4-FFF2-40B4-BE49-F238E27FC236}">
                    <a16:creationId xmlns:a16="http://schemas.microsoft.com/office/drawing/2014/main" id="{A24ED846-7B77-4ADF-A698-AF71A815CD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3981" y="3454"/>
                <a:ext cx="101" cy="246"/>
              </a:xfrm>
              <a:custGeom>
                <a:avLst/>
                <a:gdLst>
                  <a:gd name="T0" fmla="*/ 0 w 21600"/>
                  <a:gd name="T1" fmla="*/ 0 h 42161"/>
                  <a:gd name="T2" fmla="*/ 0 w 21600"/>
                  <a:gd name="T3" fmla="*/ 0 h 42161"/>
                  <a:gd name="T4" fmla="*/ 0 w 21600"/>
                  <a:gd name="T5" fmla="*/ 0 h 421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1"/>
                  <a:gd name="T11" fmla="*/ 21600 w 21600"/>
                  <a:gd name="T12" fmla="*/ 42161 h 42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1" fill="none" extrusionOk="0">
                    <a:moveTo>
                      <a:pt x="3867" y="0"/>
                    </a:moveTo>
                    <a:cubicBezTo>
                      <a:pt x="14136" y="1869"/>
                      <a:pt x="21600" y="10813"/>
                      <a:pt x="21600" y="21251"/>
                    </a:cubicBezTo>
                    <a:cubicBezTo>
                      <a:pt x="21600" y="31094"/>
                      <a:pt x="14944" y="39692"/>
                      <a:pt x="5415" y="42160"/>
                    </a:cubicBezTo>
                  </a:path>
                  <a:path w="21600" h="42161" stroke="0" extrusionOk="0">
                    <a:moveTo>
                      <a:pt x="3867" y="0"/>
                    </a:moveTo>
                    <a:cubicBezTo>
                      <a:pt x="14136" y="1869"/>
                      <a:pt x="21600" y="10813"/>
                      <a:pt x="21600" y="21251"/>
                    </a:cubicBezTo>
                    <a:cubicBezTo>
                      <a:pt x="21600" y="31094"/>
                      <a:pt x="14944" y="39692"/>
                      <a:pt x="5415" y="42160"/>
                    </a:cubicBezTo>
                    <a:lnTo>
                      <a:pt x="0" y="212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4" name="Arc 222">
                <a:extLst>
                  <a:ext uri="{FF2B5EF4-FFF2-40B4-BE49-F238E27FC236}">
                    <a16:creationId xmlns:a16="http://schemas.microsoft.com/office/drawing/2014/main" id="{A6456624-8E9A-4B0F-95B8-2B3536915A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4025" y="3475"/>
                <a:ext cx="86" cy="212"/>
              </a:xfrm>
              <a:custGeom>
                <a:avLst/>
                <a:gdLst>
                  <a:gd name="T0" fmla="*/ 0 w 21600"/>
                  <a:gd name="T1" fmla="*/ 0 h 42163"/>
                  <a:gd name="T2" fmla="*/ 0 w 21600"/>
                  <a:gd name="T3" fmla="*/ 0 h 42163"/>
                  <a:gd name="T4" fmla="*/ 0 w 21600"/>
                  <a:gd name="T5" fmla="*/ 0 h 421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3"/>
                  <a:gd name="T11" fmla="*/ 21600 w 21600"/>
                  <a:gd name="T12" fmla="*/ 42163 h 421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3" fill="none" extrusionOk="0">
                    <a:moveTo>
                      <a:pt x="3968" y="-1"/>
                    </a:moveTo>
                    <a:cubicBezTo>
                      <a:pt x="14190" y="1909"/>
                      <a:pt x="21600" y="10832"/>
                      <a:pt x="21600" y="21232"/>
                    </a:cubicBezTo>
                    <a:cubicBezTo>
                      <a:pt x="21600" y="31107"/>
                      <a:pt x="14902" y="39725"/>
                      <a:pt x="5332" y="42163"/>
                    </a:cubicBezTo>
                  </a:path>
                  <a:path w="21600" h="42163" stroke="0" extrusionOk="0">
                    <a:moveTo>
                      <a:pt x="3968" y="-1"/>
                    </a:moveTo>
                    <a:cubicBezTo>
                      <a:pt x="14190" y="1909"/>
                      <a:pt x="21600" y="10832"/>
                      <a:pt x="21600" y="21232"/>
                    </a:cubicBezTo>
                    <a:cubicBezTo>
                      <a:pt x="21600" y="31107"/>
                      <a:pt x="14902" y="39725"/>
                      <a:pt x="5332" y="42163"/>
                    </a:cubicBezTo>
                    <a:lnTo>
                      <a:pt x="0" y="212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5" name="Arc 223">
                <a:extLst>
                  <a:ext uri="{FF2B5EF4-FFF2-40B4-BE49-F238E27FC236}">
                    <a16:creationId xmlns:a16="http://schemas.microsoft.com/office/drawing/2014/main" id="{361F8F06-4E0D-4C8C-9EC4-4F140CD98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80000">
                <a:off x="4069" y="3493"/>
                <a:ext cx="82" cy="177"/>
              </a:xfrm>
              <a:custGeom>
                <a:avLst/>
                <a:gdLst>
                  <a:gd name="T0" fmla="*/ 0 w 21600"/>
                  <a:gd name="T1" fmla="*/ 0 h 42091"/>
                  <a:gd name="T2" fmla="*/ 0 w 21600"/>
                  <a:gd name="T3" fmla="*/ 0 h 42091"/>
                  <a:gd name="T4" fmla="*/ 0 w 21600"/>
                  <a:gd name="T5" fmla="*/ 0 h 4209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91"/>
                  <a:gd name="T11" fmla="*/ 21600 w 21600"/>
                  <a:gd name="T12" fmla="*/ 42091 h 420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91" fill="none" extrusionOk="0">
                    <a:moveTo>
                      <a:pt x="3952" y="-1"/>
                    </a:moveTo>
                    <a:cubicBezTo>
                      <a:pt x="14181" y="1903"/>
                      <a:pt x="21600" y="10829"/>
                      <a:pt x="21600" y="21235"/>
                    </a:cubicBezTo>
                    <a:cubicBezTo>
                      <a:pt x="21600" y="30999"/>
                      <a:pt x="15049" y="39549"/>
                      <a:pt x="5620" y="42090"/>
                    </a:cubicBezTo>
                  </a:path>
                  <a:path w="21600" h="42091" stroke="0" extrusionOk="0">
                    <a:moveTo>
                      <a:pt x="3952" y="-1"/>
                    </a:moveTo>
                    <a:cubicBezTo>
                      <a:pt x="14181" y="1903"/>
                      <a:pt x="21600" y="10829"/>
                      <a:pt x="21600" y="21235"/>
                    </a:cubicBezTo>
                    <a:cubicBezTo>
                      <a:pt x="21600" y="30999"/>
                      <a:pt x="15049" y="39549"/>
                      <a:pt x="5620" y="42090"/>
                    </a:cubicBezTo>
                    <a:lnTo>
                      <a:pt x="0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5006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19" name="Arc 224">
              <a:extLst>
                <a:ext uri="{FF2B5EF4-FFF2-40B4-BE49-F238E27FC236}">
                  <a16:creationId xmlns:a16="http://schemas.microsoft.com/office/drawing/2014/main" id="{210B3A14-A210-475B-B358-6DA3217D3EFD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4107" y="3505"/>
              <a:ext cx="72" cy="154"/>
            </a:xfrm>
            <a:custGeom>
              <a:avLst/>
              <a:gdLst>
                <a:gd name="T0" fmla="*/ 0 w 21600"/>
                <a:gd name="T1" fmla="*/ 0 h 42099"/>
                <a:gd name="T2" fmla="*/ 0 w 21600"/>
                <a:gd name="T3" fmla="*/ 0 h 42099"/>
                <a:gd name="T4" fmla="*/ 0 w 21600"/>
                <a:gd name="T5" fmla="*/ 0 h 420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99"/>
                <a:gd name="T11" fmla="*/ 21600 w 21600"/>
                <a:gd name="T12" fmla="*/ 42099 h 420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99" fill="none" extrusionOk="0">
                  <a:moveTo>
                    <a:pt x="4173" y="0"/>
                  </a:moveTo>
                  <a:cubicBezTo>
                    <a:pt x="14299" y="1994"/>
                    <a:pt x="21600" y="10872"/>
                    <a:pt x="21600" y="21193"/>
                  </a:cubicBezTo>
                  <a:cubicBezTo>
                    <a:pt x="21600" y="31029"/>
                    <a:pt x="14953" y="39624"/>
                    <a:pt x="5432" y="42098"/>
                  </a:cubicBezTo>
                </a:path>
                <a:path w="21600" h="42099" stroke="0" extrusionOk="0">
                  <a:moveTo>
                    <a:pt x="4173" y="0"/>
                  </a:moveTo>
                  <a:cubicBezTo>
                    <a:pt x="14299" y="1994"/>
                    <a:pt x="21600" y="10872"/>
                    <a:pt x="21600" y="21193"/>
                  </a:cubicBezTo>
                  <a:cubicBezTo>
                    <a:pt x="21600" y="31029"/>
                    <a:pt x="14953" y="39624"/>
                    <a:pt x="5432" y="42098"/>
                  </a:cubicBezTo>
                  <a:lnTo>
                    <a:pt x="0" y="2119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0" name="Arc 225">
              <a:extLst>
                <a:ext uri="{FF2B5EF4-FFF2-40B4-BE49-F238E27FC236}">
                  <a16:creationId xmlns:a16="http://schemas.microsoft.com/office/drawing/2014/main" id="{2F2A0EC0-80C5-478C-BF0B-E7F1069BE8C6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4149" y="3524"/>
              <a:ext cx="63" cy="129"/>
            </a:xfrm>
            <a:custGeom>
              <a:avLst/>
              <a:gdLst>
                <a:gd name="T0" fmla="*/ 0 w 21600"/>
                <a:gd name="T1" fmla="*/ 0 h 42211"/>
                <a:gd name="T2" fmla="*/ 0 w 21600"/>
                <a:gd name="T3" fmla="*/ 0 h 42211"/>
                <a:gd name="T4" fmla="*/ 0 w 21600"/>
                <a:gd name="T5" fmla="*/ 0 h 422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11"/>
                <a:gd name="T11" fmla="*/ 21600 w 21600"/>
                <a:gd name="T12" fmla="*/ 42211 h 42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11" fill="none" extrusionOk="0">
                  <a:moveTo>
                    <a:pt x="3800" y="-1"/>
                  </a:moveTo>
                  <a:cubicBezTo>
                    <a:pt x="14100" y="1840"/>
                    <a:pt x="21600" y="10799"/>
                    <a:pt x="21600" y="21263"/>
                  </a:cubicBezTo>
                  <a:cubicBezTo>
                    <a:pt x="21600" y="31163"/>
                    <a:pt x="14868" y="39796"/>
                    <a:pt x="5267" y="42211"/>
                  </a:cubicBezTo>
                </a:path>
                <a:path w="21600" h="42211" stroke="0" extrusionOk="0">
                  <a:moveTo>
                    <a:pt x="3800" y="-1"/>
                  </a:moveTo>
                  <a:cubicBezTo>
                    <a:pt x="14100" y="1840"/>
                    <a:pt x="21600" y="10799"/>
                    <a:pt x="21600" y="21263"/>
                  </a:cubicBezTo>
                  <a:cubicBezTo>
                    <a:pt x="21600" y="31163"/>
                    <a:pt x="14868" y="39796"/>
                    <a:pt x="5267" y="42211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1" name="Arc 226">
              <a:extLst>
                <a:ext uri="{FF2B5EF4-FFF2-40B4-BE49-F238E27FC236}">
                  <a16:creationId xmlns:a16="http://schemas.microsoft.com/office/drawing/2014/main" id="{6B9F9DEA-6719-4101-AFDB-C24DE93A82CC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4182" y="3537"/>
              <a:ext cx="53" cy="99"/>
            </a:xfrm>
            <a:custGeom>
              <a:avLst/>
              <a:gdLst>
                <a:gd name="T0" fmla="*/ 0 w 21600"/>
                <a:gd name="T1" fmla="*/ 0 h 42140"/>
                <a:gd name="T2" fmla="*/ 0 w 21600"/>
                <a:gd name="T3" fmla="*/ 0 h 42140"/>
                <a:gd name="T4" fmla="*/ 0 w 21600"/>
                <a:gd name="T5" fmla="*/ 0 h 421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40"/>
                <a:gd name="T11" fmla="*/ 21600 w 21600"/>
                <a:gd name="T12" fmla="*/ 42140 h 42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40" fill="none" extrusionOk="0">
                  <a:moveTo>
                    <a:pt x="4081" y="0"/>
                  </a:moveTo>
                  <a:cubicBezTo>
                    <a:pt x="14250" y="1957"/>
                    <a:pt x="21600" y="10855"/>
                    <a:pt x="21600" y="21211"/>
                  </a:cubicBezTo>
                  <a:cubicBezTo>
                    <a:pt x="21600" y="31082"/>
                    <a:pt x="14907" y="39697"/>
                    <a:pt x="5342" y="42139"/>
                  </a:cubicBezTo>
                </a:path>
                <a:path w="21600" h="42140" stroke="0" extrusionOk="0">
                  <a:moveTo>
                    <a:pt x="4081" y="0"/>
                  </a:moveTo>
                  <a:cubicBezTo>
                    <a:pt x="14250" y="1957"/>
                    <a:pt x="21600" y="10855"/>
                    <a:pt x="21600" y="21211"/>
                  </a:cubicBezTo>
                  <a:cubicBezTo>
                    <a:pt x="21600" y="31082"/>
                    <a:pt x="14907" y="39697"/>
                    <a:pt x="5342" y="42139"/>
                  </a:cubicBezTo>
                  <a:lnTo>
                    <a:pt x="0" y="21211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2" name="Arc 227">
              <a:extLst>
                <a:ext uri="{FF2B5EF4-FFF2-40B4-BE49-F238E27FC236}">
                  <a16:creationId xmlns:a16="http://schemas.microsoft.com/office/drawing/2014/main" id="{8EF3A039-493E-4FBA-99FA-A9582F048EB2}"/>
                </a:ext>
              </a:extLst>
            </p:cNvPr>
            <p:cNvSpPr>
              <a:spLocks/>
            </p:cNvSpPr>
            <p:nvPr/>
          </p:nvSpPr>
          <p:spPr bwMode="auto">
            <a:xfrm rot="-10380000">
              <a:off x="4217" y="3549"/>
              <a:ext cx="30" cy="75"/>
            </a:xfrm>
            <a:custGeom>
              <a:avLst/>
              <a:gdLst>
                <a:gd name="T0" fmla="*/ 0 w 21600"/>
                <a:gd name="T1" fmla="*/ 0 h 42240"/>
                <a:gd name="T2" fmla="*/ 0 w 21600"/>
                <a:gd name="T3" fmla="*/ 0 h 42240"/>
                <a:gd name="T4" fmla="*/ 0 w 21600"/>
                <a:gd name="T5" fmla="*/ 0 h 422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40"/>
                <a:gd name="T11" fmla="*/ 21600 w 21600"/>
                <a:gd name="T12" fmla="*/ 42240 h 42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40" fill="none" extrusionOk="0">
                  <a:moveTo>
                    <a:pt x="3564" y="0"/>
                  </a:moveTo>
                  <a:cubicBezTo>
                    <a:pt x="13973" y="1742"/>
                    <a:pt x="21600" y="10750"/>
                    <a:pt x="21600" y="21304"/>
                  </a:cubicBezTo>
                  <a:cubicBezTo>
                    <a:pt x="21600" y="31186"/>
                    <a:pt x="14892" y="39809"/>
                    <a:pt x="5313" y="42240"/>
                  </a:cubicBezTo>
                </a:path>
                <a:path w="21600" h="42240" stroke="0" extrusionOk="0">
                  <a:moveTo>
                    <a:pt x="3564" y="0"/>
                  </a:moveTo>
                  <a:cubicBezTo>
                    <a:pt x="13973" y="1742"/>
                    <a:pt x="21600" y="10750"/>
                    <a:pt x="21600" y="21304"/>
                  </a:cubicBezTo>
                  <a:cubicBezTo>
                    <a:pt x="21600" y="31186"/>
                    <a:pt x="14892" y="39809"/>
                    <a:pt x="5313" y="42240"/>
                  </a:cubicBezTo>
                  <a:lnTo>
                    <a:pt x="0" y="21304"/>
                  </a:lnTo>
                  <a:close/>
                </a:path>
              </a:pathLst>
            </a:custGeom>
            <a:noFill/>
            <a:ln w="127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0B2E36D-6668-4084-8FA7-A32A64418096}"/>
              </a:ext>
            </a:extLst>
          </p:cNvPr>
          <p:cNvGrpSpPr>
            <a:grpSpLocks/>
          </p:cNvGrpSpPr>
          <p:nvPr/>
        </p:nvGrpSpPr>
        <p:grpSpPr bwMode="auto">
          <a:xfrm>
            <a:off x="7841456" y="6151563"/>
            <a:ext cx="257175" cy="260350"/>
            <a:chOff x="4277" y="3572"/>
            <a:chExt cx="162" cy="164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23ADB04-AF6F-4A3D-B62C-846849E6F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3577"/>
              <a:ext cx="162" cy="159"/>
              <a:chOff x="4277" y="3577"/>
              <a:chExt cx="162" cy="159"/>
            </a:xfrm>
          </p:grpSpPr>
          <p:grpSp>
            <p:nvGrpSpPr>
              <p:cNvPr id="246" name="Group 230">
                <a:extLst>
                  <a:ext uri="{FF2B5EF4-FFF2-40B4-BE49-F238E27FC236}">
                    <a16:creationId xmlns:a16="http://schemas.microsoft.com/office/drawing/2014/main" id="{D72CE692-D2A2-46A3-8895-7B59A1E00B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3" y="3670"/>
                <a:ext cx="8" cy="23"/>
                <a:chOff x="4373" y="3670"/>
                <a:chExt cx="8" cy="23"/>
              </a:xfrm>
            </p:grpSpPr>
            <p:sp>
              <p:nvSpPr>
                <p:cNvPr id="280" name="Freeform 231">
                  <a:extLst>
                    <a:ext uri="{FF2B5EF4-FFF2-40B4-BE49-F238E27FC236}">
                      <a16:creationId xmlns:a16="http://schemas.microsoft.com/office/drawing/2014/main" id="{642ECE1B-25AA-49F8-BC7D-21B47E1B4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3670"/>
                  <a:ext cx="8" cy="23"/>
                </a:xfrm>
                <a:custGeom>
                  <a:avLst/>
                  <a:gdLst>
                    <a:gd name="T0" fmla="*/ 0 w 8"/>
                    <a:gd name="T1" fmla="*/ 0 h 23"/>
                    <a:gd name="T2" fmla="*/ 0 w 8"/>
                    <a:gd name="T3" fmla="*/ 22 h 23"/>
                    <a:gd name="T4" fmla="*/ 7 w 8"/>
                    <a:gd name="T5" fmla="*/ 22 h 23"/>
                    <a:gd name="T6" fmla="*/ 7 w 8"/>
                    <a:gd name="T7" fmla="*/ 0 h 23"/>
                    <a:gd name="T8" fmla="*/ 0 w 8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3"/>
                    <a:gd name="T17" fmla="*/ 8 w 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3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7" y="22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81" name="Line 232">
                  <a:extLst>
                    <a:ext uri="{FF2B5EF4-FFF2-40B4-BE49-F238E27FC236}">
                      <a16:creationId xmlns:a16="http://schemas.microsoft.com/office/drawing/2014/main" id="{0EAE1476-5307-45C8-B4AC-65EA99EE5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8" y="3674"/>
                  <a:ext cx="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247" name="Freeform 233">
                <a:extLst>
                  <a:ext uri="{FF2B5EF4-FFF2-40B4-BE49-F238E27FC236}">
                    <a16:creationId xmlns:a16="http://schemas.microsoft.com/office/drawing/2014/main" id="{B0D14CD0-4405-4F97-B102-0994F15F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" y="3658"/>
                <a:ext cx="21" cy="35"/>
              </a:xfrm>
              <a:custGeom>
                <a:avLst/>
                <a:gdLst>
                  <a:gd name="T0" fmla="*/ 20 w 21"/>
                  <a:gd name="T1" fmla="*/ 0 h 35"/>
                  <a:gd name="T2" fmla="*/ 0 w 21"/>
                  <a:gd name="T3" fmla="*/ 0 h 35"/>
                  <a:gd name="T4" fmla="*/ 0 w 21"/>
                  <a:gd name="T5" fmla="*/ 34 h 35"/>
                  <a:gd name="T6" fmla="*/ 20 w 21"/>
                  <a:gd name="T7" fmla="*/ 34 h 35"/>
                  <a:gd name="T8" fmla="*/ 20 w 2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5"/>
                  <a:gd name="T17" fmla="*/ 21 w 2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5">
                    <a:moveTo>
                      <a:pt x="2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0" y="3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" name="Freeform 234">
                <a:extLst>
                  <a:ext uri="{FF2B5EF4-FFF2-40B4-BE49-F238E27FC236}">
                    <a16:creationId xmlns:a16="http://schemas.microsoft.com/office/drawing/2014/main" id="{9924F916-5958-4C84-A874-77904B677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3665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11 w 12"/>
                  <a:gd name="T3" fmla="*/ 7 h 8"/>
                  <a:gd name="T4" fmla="*/ 0 w 12"/>
                  <a:gd name="T5" fmla="*/ 7 h 8"/>
                  <a:gd name="T6" fmla="*/ 0 w 12"/>
                  <a:gd name="T7" fmla="*/ 1 h 8"/>
                  <a:gd name="T8" fmla="*/ 11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"/>
                  <a:gd name="T17" fmla="*/ 12 w 1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">
                    <a:moveTo>
                      <a:pt x="11" y="0"/>
                    </a:moveTo>
                    <a:lnTo>
                      <a:pt x="1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" name="Freeform 235">
                <a:extLst>
                  <a:ext uri="{FF2B5EF4-FFF2-40B4-BE49-F238E27FC236}">
                    <a16:creationId xmlns:a16="http://schemas.microsoft.com/office/drawing/2014/main" id="{88F0650E-0C68-4CAB-96E4-0B307526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3653"/>
                <a:ext cx="11" cy="6"/>
              </a:xfrm>
              <a:custGeom>
                <a:avLst/>
                <a:gdLst>
                  <a:gd name="T0" fmla="*/ 5 w 11"/>
                  <a:gd name="T1" fmla="*/ 0 h 6"/>
                  <a:gd name="T2" fmla="*/ 10 w 11"/>
                  <a:gd name="T3" fmla="*/ 5 h 6"/>
                  <a:gd name="T4" fmla="*/ 3 w 11"/>
                  <a:gd name="T5" fmla="*/ 5 h 6"/>
                  <a:gd name="T6" fmla="*/ 0 w 11"/>
                  <a:gd name="T7" fmla="*/ 1 h 6"/>
                  <a:gd name="T8" fmla="*/ 5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5" y="0"/>
                    </a:moveTo>
                    <a:lnTo>
                      <a:pt x="10" y="5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0" name="Freeform 236">
                <a:extLst>
                  <a:ext uri="{FF2B5EF4-FFF2-40B4-BE49-F238E27FC236}">
                    <a16:creationId xmlns:a16="http://schemas.microsoft.com/office/drawing/2014/main" id="{503442D9-5465-49A7-B20F-AC12BCCE7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3693"/>
                <a:ext cx="39" cy="3"/>
              </a:xfrm>
              <a:custGeom>
                <a:avLst/>
                <a:gdLst>
                  <a:gd name="T0" fmla="*/ 38 w 39"/>
                  <a:gd name="T1" fmla="*/ 0 h 3"/>
                  <a:gd name="T2" fmla="*/ 0 w 39"/>
                  <a:gd name="T3" fmla="*/ 0 h 3"/>
                  <a:gd name="T4" fmla="*/ 0 w 39"/>
                  <a:gd name="T5" fmla="*/ 2 h 3"/>
                  <a:gd name="T6" fmla="*/ 37 w 39"/>
                  <a:gd name="T7" fmla="*/ 2 h 3"/>
                  <a:gd name="T8" fmla="*/ 38 w 3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"/>
                  <a:gd name="T17" fmla="*/ 39 w 3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">
                    <a:moveTo>
                      <a:pt x="3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7" y="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1" name="Freeform 237">
                <a:extLst>
                  <a:ext uri="{FF2B5EF4-FFF2-40B4-BE49-F238E27FC236}">
                    <a16:creationId xmlns:a16="http://schemas.microsoft.com/office/drawing/2014/main" id="{12343409-CD39-4A1D-B64E-BFABBDD8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3612"/>
                <a:ext cx="15" cy="15"/>
              </a:xfrm>
              <a:custGeom>
                <a:avLst/>
                <a:gdLst>
                  <a:gd name="T0" fmla="*/ 1 w 15"/>
                  <a:gd name="T1" fmla="*/ 0 h 15"/>
                  <a:gd name="T2" fmla="*/ 14 w 15"/>
                  <a:gd name="T3" fmla="*/ 10 h 15"/>
                  <a:gd name="T4" fmla="*/ 14 w 15"/>
                  <a:gd name="T5" fmla="*/ 14 h 15"/>
                  <a:gd name="T6" fmla="*/ 0 w 15"/>
                  <a:gd name="T7" fmla="*/ 5 h 15"/>
                  <a:gd name="T8" fmla="*/ 1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" y="0"/>
                    </a:moveTo>
                    <a:lnTo>
                      <a:pt x="14" y="10"/>
                    </a:lnTo>
                    <a:lnTo>
                      <a:pt x="14" y="14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2" name="Freeform 238">
                <a:extLst>
                  <a:ext uri="{FF2B5EF4-FFF2-40B4-BE49-F238E27FC236}">
                    <a16:creationId xmlns:a16="http://schemas.microsoft.com/office/drawing/2014/main" id="{7442589D-9989-4DE4-B015-2DA7076E9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" y="3577"/>
                <a:ext cx="27" cy="116"/>
              </a:xfrm>
              <a:custGeom>
                <a:avLst/>
                <a:gdLst>
                  <a:gd name="T0" fmla="*/ 0 w 27"/>
                  <a:gd name="T1" fmla="*/ 0 h 116"/>
                  <a:gd name="T2" fmla="*/ 26 w 27"/>
                  <a:gd name="T3" fmla="*/ 7 h 116"/>
                  <a:gd name="T4" fmla="*/ 26 w 27"/>
                  <a:gd name="T5" fmla="*/ 115 h 116"/>
                  <a:gd name="T6" fmla="*/ 21 w 27"/>
                  <a:gd name="T7" fmla="*/ 115 h 116"/>
                  <a:gd name="T8" fmla="*/ 21 w 27"/>
                  <a:gd name="T9" fmla="*/ 17 h 116"/>
                  <a:gd name="T10" fmla="*/ 0 w 27"/>
                  <a:gd name="T11" fmla="*/ 11 h 116"/>
                  <a:gd name="T12" fmla="*/ 0 w 27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16"/>
                  <a:gd name="T23" fmla="*/ 27 w 27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16">
                    <a:moveTo>
                      <a:pt x="0" y="0"/>
                    </a:moveTo>
                    <a:lnTo>
                      <a:pt x="26" y="7"/>
                    </a:lnTo>
                    <a:lnTo>
                      <a:pt x="26" y="115"/>
                    </a:lnTo>
                    <a:lnTo>
                      <a:pt x="21" y="115"/>
                    </a:lnTo>
                    <a:lnTo>
                      <a:pt x="21" y="17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3" name="Freeform 239">
                <a:extLst>
                  <a:ext uri="{FF2B5EF4-FFF2-40B4-BE49-F238E27FC236}">
                    <a16:creationId xmlns:a16="http://schemas.microsoft.com/office/drawing/2014/main" id="{32B27021-6649-4CB8-9869-48E783C9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3692"/>
                <a:ext cx="135" cy="24"/>
              </a:xfrm>
              <a:custGeom>
                <a:avLst/>
                <a:gdLst>
                  <a:gd name="T0" fmla="*/ 134 w 135"/>
                  <a:gd name="T1" fmla="*/ 23 h 24"/>
                  <a:gd name="T2" fmla="*/ 134 w 135"/>
                  <a:gd name="T3" fmla="*/ 0 h 24"/>
                  <a:gd name="T4" fmla="*/ 105 w 135"/>
                  <a:gd name="T5" fmla="*/ 0 h 24"/>
                  <a:gd name="T6" fmla="*/ 99 w 135"/>
                  <a:gd name="T7" fmla="*/ 4 h 24"/>
                  <a:gd name="T8" fmla="*/ 81 w 135"/>
                  <a:gd name="T9" fmla="*/ 4 h 24"/>
                  <a:gd name="T10" fmla="*/ 76 w 135"/>
                  <a:gd name="T11" fmla="*/ 8 h 24"/>
                  <a:gd name="T12" fmla="*/ 17 w 135"/>
                  <a:gd name="T13" fmla="*/ 8 h 24"/>
                  <a:gd name="T14" fmla="*/ 17 w 135"/>
                  <a:gd name="T15" fmla="*/ 15 h 24"/>
                  <a:gd name="T16" fmla="*/ 0 w 135"/>
                  <a:gd name="T17" fmla="*/ 15 h 24"/>
                  <a:gd name="T18" fmla="*/ 0 w 135"/>
                  <a:gd name="T19" fmla="*/ 23 h 24"/>
                  <a:gd name="T20" fmla="*/ 134 w 135"/>
                  <a:gd name="T21" fmla="*/ 2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24"/>
                  <a:gd name="T35" fmla="*/ 135 w 13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24">
                    <a:moveTo>
                      <a:pt x="134" y="23"/>
                    </a:moveTo>
                    <a:lnTo>
                      <a:pt x="134" y="0"/>
                    </a:lnTo>
                    <a:lnTo>
                      <a:pt x="105" y="0"/>
                    </a:lnTo>
                    <a:lnTo>
                      <a:pt x="99" y="4"/>
                    </a:lnTo>
                    <a:lnTo>
                      <a:pt x="81" y="4"/>
                    </a:lnTo>
                    <a:lnTo>
                      <a:pt x="76" y="8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34" y="23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4" name="Freeform 240">
                <a:extLst>
                  <a:ext uri="{FF2B5EF4-FFF2-40B4-BE49-F238E27FC236}">
                    <a16:creationId xmlns:a16="http://schemas.microsoft.com/office/drawing/2014/main" id="{3E524FB6-6EE7-4B48-9BB7-ECA58ACE7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3707"/>
                <a:ext cx="100" cy="9"/>
              </a:xfrm>
              <a:custGeom>
                <a:avLst/>
                <a:gdLst>
                  <a:gd name="T0" fmla="*/ 99 w 100"/>
                  <a:gd name="T1" fmla="*/ 8 h 9"/>
                  <a:gd name="T2" fmla="*/ 0 w 100"/>
                  <a:gd name="T3" fmla="*/ 8 h 9"/>
                  <a:gd name="T4" fmla="*/ 0 w 100"/>
                  <a:gd name="T5" fmla="*/ 0 h 9"/>
                  <a:gd name="T6" fmla="*/ 99 w 100"/>
                  <a:gd name="T7" fmla="*/ 0 h 9"/>
                  <a:gd name="T8" fmla="*/ 99 w 10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9"/>
                  <a:gd name="T17" fmla="*/ 100 w 10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9">
                    <a:moveTo>
                      <a:pt x="9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99" y="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5" name="Line 241">
                <a:extLst>
                  <a:ext uri="{FF2B5EF4-FFF2-40B4-BE49-F238E27FC236}">
                    <a16:creationId xmlns:a16="http://schemas.microsoft.com/office/drawing/2014/main" id="{79C00197-58FD-4B56-AF9E-DC633C8CB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3" y="3660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" name="Freeform 242">
                <a:extLst>
                  <a:ext uri="{FF2B5EF4-FFF2-40B4-BE49-F238E27FC236}">
                    <a16:creationId xmlns:a16="http://schemas.microsoft.com/office/drawing/2014/main" id="{BDCEC0A8-18BB-4D7C-97BC-C94E1107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670"/>
                <a:ext cx="8" cy="11"/>
              </a:xfrm>
              <a:custGeom>
                <a:avLst/>
                <a:gdLst>
                  <a:gd name="T0" fmla="*/ 7 w 8"/>
                  <a:gd name="T1" fmla="*/ 10 h 11"/>
                  <a:gd name="T2" fmla="*/ 7 w 8"/>
                  <a:gd name="T3" fmla="*/ 0 h 11"/>
                  <a:gd name="T4" fmla="*/ 0 w 8"/>
                  <a:gd name="T5" fmla="*/ 0 h 11"/>
                  <a:gd name="T6" fmla="*/ 0 w 8"/>
                  <a:gd name="T7" fmla="*/ 4 h 11"/>
                  <a:gd name="T8" fmla="*/ 5 w 8"/>
                  <a:gd name="T9" fmla="*/ 4 h 11"/>
                  <a:gd name="T10" fmla="*/ 5 w 8"/>
                  <a:gd name="T11" fmla="*/ 10 h 11"/>
                  <a:gd name="T12" fmla="*/ 7 w 8"/>
                  <a:gd name="T13" fmla="*/ 1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1"/>
                  <a:gd name="T23" fmla="*/ 8 w 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1">
                    <a:moveTo>
                      <a:pt x="7" y="1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10"/>
                    </a:lnTo>
                    <a:lnTo>
                      <a:pt x="7" y="1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7" name="Freeform 243">
                <a:extLst>
                  <a:ext uri="{FF2B5EF4-FFF2-40B4-BE49-F238E27FC236}">
                    <a16:creationId xmlns:a16="http://schemas.microsoft.com/office/drawing/2014/main" id="{00648BE4-569B-4F6F-98BD-BA815D27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3667"/>
                <a:ext cx="28" cy="29"/>
              </a:xfrm>
              <a:custGeom>
                <a:avLst/>
                <a:gdLst>
                  <a:gd name="T0" fmla="*/ 27 w 28"/>
                  <a:gd name="T1" fmla="*/ 0 h 29"/>
                  <a:gd name="T2" fmla="*/ 0 w 28"/>
                  <a:gd name="T3" fmla="*/ 28 h 29"/>
                  <a:gd name="T4" fmla="*/ 4 w 28"/>
                  <a:gd name="T5" fmla="*/ 27 h 29"/>
                  <a:gd name="T6" fmla="*/ 27 w 28"/>
                  <a:gd name="T7" fmla="*/ 4 h 29"/>
                  <a:gd name="T8" fmla="*/ 27 w 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27" y="0"/>
                    </a:moveTo>
                    <a:lnTo>
                      <a:pt x="0" y="28"/>
                    </a:lnTo>
                    <a:lnTo>
                      <a:pt x="4" y="27"/>
                    </a:lnTo>
                    <a:lnTo>
                      <a:pt x="27" y="4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8" name="Freeform 244">
                <a:extLst>
                  <a:ext uri="{FF2B5EF4-FFF2-40B4-BE49-F238E27FC236}">
                    <a16:creationId xmlns:a16="http://schemas.microsoft.com/office/drawing/2014/main" id="{CEC270D1-1695-45EE-872F-8B2CAE58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683"/>
                <a:ext cx="22" cy="33"/>
              </a:xfrm>
              <a:custGeom>
                <a:avLst/>
                <a:gdLst>
                  <a:gd name="T0" fmla="*/ 5 w 22"/>
                  <a:gd name="T1" fmla="*/ 0 h 33"/>
                  <a:gd name="T2" fmla="*/ 21 w 22"/>
                  <a:gd name="T3" fmla="*/ 12 h 33"/>
                  <a:gd name="T4" fmla="*/ 21 w 22"/>
                  <a:gd name="T5" fmla="*/ 32 h 33"/>
                  <a:gd name="T6" fmla="*/ 0 w 22"/>
                  <a:gd name="T7" fmla="*/ 32 h 33"/>
                  <a:gd name="T8" fmla="*/ 0 w 22"/>
                  <a:gd name="T9" fmla="*/ 8 h 33"/>
                  <a:gd name="T10" fmla="*/ 5 w 22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3"/>
                  <a:gd name="T20" fmla="*/ 22 w 22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3">
                    <a:moveTo>
                      <a:pt x="5" y="0"/>
                    </a:moveTo>
                    <a:lnTo>
                      <a:pt x="21" y="12"/>
                    </a:lnTo>
                    <a:lnTo>
                      <a:pt x="21" y="32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9" name="Freeform 245">
                <a:extLst>
                  <a:ext uri="{FF2B5EF4-FFF2-40B4-BE49-F238E27FC236}">
                    <a16:creationId xmlns:a16="http://schemas.microsoft.com/office/drawing/2014/main" id="{FAAB4B14-E77F-49F5-B44A-A6DF6B00E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3732"/>
                <a:ext cx="162" cy="4"/>
              </a:xfrm>
              <a:custGeom>
                <a:avLst/>
                <a:gdLst>
                  <a:gd name="T0" fmla="*/ 161 w 162"/>
                  <a:gd name="T1" fmla="*/ 3 h 4"/>
                  <a:gd name="T2" fmla="*/ 0 w 162"/>
                  <a:gd name="T3" fmla="*/ 3 h 4"/>
                  <a:gd name="T4" fmla="*/ 0 w 162"/>
                  <a:gd name="T5" fmla="*/ 0 h 4"/>
                  <a:gd name="T6" fmla="*/ 161 w 162"/>
                  <a:gd name="T7" fmla="*/ 0 h 4"/>
                  <a:gd name="T8" fmla="*/ 161 w 16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4"/>
                  <a:gd name="T17" fmla="*/ 162 w 16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4">
                    <a:moveTo>
                      <a:pt x="161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3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0" name="Freeform 246">
                <a:extLst>
                  <a:ext uri="{FF2B5EF4-FFF2-40B4-BE49-F238E27FC236}">
                    <a16:creationId xmlns:a16="http://schemas.microsoft.com/office/drawing/2014/main" id="{E352888F-2D77-4618-9DF7-DC7C4BA49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3724"/>
                <a:ext cx="162" cy="9"/>
              </a:xfrm>
              <a:custGeom>
                <a:avLst/>
                <a:gdLst>
                  <a:gd name="T0" fmla="*/ 161 w 162"/>
                  <a:gd name="T1" fmla="*/ 8 h 9"/>
                  <a:gd name="T2" fmla="*/ 0 w 162"/>
                  <a:gd name="T3" fmla="*/ 8 h 9"/>
                  <a:gd name="T4" fmla="*/ 0 w 162"/>
                  <a:gd name="T5" fmla="*/ 0 h 9"/>
                  <a:gd name="T6" fmla="*/ 161 w 162"/>
                  <a:gd name="T7" fmla="*/ 0 h 9"/>
                  <a:gd name="T8" fmla="*/ 161 w 162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9"/>
                  <a:gd name="T17" fmla="*/ 162 w 16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9">
                    <a:moveTo>
                      <a:pt x="16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8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1" name="Freeform 247">
                <a:extLst>
                  <a:ext uri="{FF2B5EF4-FFF2-40B4-BE49-F238E27FC236}">
                    <a16:creationId xmlns:a16="http://schemas.microsoft.com/office/drawing/2014/main" id="{DFB8EF37-0388-4E4E-8E42-F723B8365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3715"/>
                <a:ext cx="162" cy="10"/>
              </a:xfrm>
              <a:custGeom>
                <a:avLst/>
                <a:gdLst>
                  <a:gd name="T0" fmla="*/ 161 w 162"/>
                  <a:gd name="T1" fmla="*/ 9 h 10"/>
                  <a:gd name="T2" fmla="*/ 0 w 162"/>
                  <a:gd name="T3" fmla="*/ 9 h 10"/>
                  <a:gd name="T4" fmla="*/ 0 w 162"/>
                  <a:gd name="T5" fmla="*/ 0 h 10"/>
                  <a:gd name="T6" fmla="*/ 161 w 162"/>
                  <a:gd name="T7" fmla="*/ 0 h 10"/>
                  <a:gd name="T8" fmla="*/ 161 w 162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0"/>
                  <a:gd name="T17" fmla="*/ 162 w 16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0">
                    <a:moveTo>
                      <a:pt x="161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61" y="0"/>
                    </a:lnTo>
                    <a:lnTo>
                      <a:pt x="161" y="9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2" name="Freeform 248">
                <a:extLst>
                  <a:ext uri="{FF2B5EF4-FFF2-40B4-BE49-F238E27FC236}">
                    <a16:creationId xmlns:a16="http://schemas.microsoft.com/office/drawing/2014/main" id="{0255091E-34AE-49EC-A9BF-3A8A31216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3707"/>
                <a:ext cx="16" cy="7"/>
              </a:xfrm>
              <a:custGeom>
                <a:avLst/>
                <a:gdLst>
                  <a:gd name="T0" fmla="*/ 15 w 16"/>
                  <a:gd name="T1" fmla="*/ 0 h 7"/>
                  <a:gd name="T2" fmla="*/ 0 w 16"/>
                  <a:gd name="T3" fmla="*/ 0 h 7"/>
                  <a:gd name="T4" fmla="*/ 0 w 16"/>
                  <a:gd name="T5" fmla="*/ 6 h 7"/>
                  <a:gd name="T6" fmla="*/ 15 w 16"/>
                  <a:gd name="T7" fmla="*/ 6 h 7"/>
                  <a:gd name="T8" fmla="*/ 15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1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5" y="6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9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3" name="Oval 249">
                <a:extLst>
                  <a:ext uri="{FF2B5EF4-FFF2-40B4-BE49-F238E27FC236}">
                    <a16:creationId xmlns:a16="http://schemas.microsoft.com/office/drawing/2014/main" id="{96D0FDE0-7BF4-464D-BF7A-22D40046C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680"/>
                <a:ext cx="3" cy="7"/>
              </a:xfrm>
              <a:prstGeom prst="ellipse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64" name="Freeform 250">
                <a:extLst>
                  <a:ext uri="{FF2B5EF4-FFF2-40B4-BE49-F238E27FC236}">
                    <a16:creationId xmlns:a16="http://schemas.microsoft.com/office/drawing/2014/main" id="{8C0F110F-D05F-4950-A158-E398DC461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3661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0 w 14"/>
                  <a:gd name="T3" fmla="*/ 9 h 10"/>
                  <a:gd name="T4" fmla="*/ 13 w 14"/>
                  <a:gd name="T5" fmla="*/ 9 h 10"/>
                  <a:gd name="T6" fmla="*/ 13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0"/>
                    </a:moveTo>
                    <a:lnTo>
                      <a:pt x="0" y="9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5" name="Freeform 251">
                <a:extLst>
                  <a:ext uri="{FF2B5EF4-FFF2-40B4-BE49-F238E27FC236}">
                    <a16:creationId xmlns:a16="http://schemas.microsoft.com/office/drawing/2014/main" id="{500753F5-04C2-4605-A918-BD9A99695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3658"/>
                <a:ext cx="46" cy="35"/>
              </a:xfrm>
              <a:custGeom>
                <a:avLst/>
                <a:gdLst>
                  <a:gd name="T0" fmla="*/ 39 w 46"/>
                  <a:gd name="T1" fmla="*/ 34 h 35"/>
                  <a:gd name="T2" fmla="*/ 39 w 46"/>
                  <a:gd name="T3" fmla="*/ 4 h 35"/>
                  <a:gd name="T4" fmla="*/ 0 w 46"/>
                  <a:gd name="T5" fmla="*/ 4 h 35"/>
                  <a:gd name="T6" fmla="*/ 0 w 46"/>
                  <a:gd name="T7" fmla="*/ 0 h 35"/>
                  <a:gd name="T8" fmla="*/ 45 w 46"/>
                  <a:gd name="T9" fmla="*/ 0 h 35"/>
                  <a:gd name="T10" fmla="*/ 45 w 46"/>
                  <a:gd name="T11" fmla="*/ 34 h 35"/>
                  <a:gd name="T12" fmla="*/ 39 w 46"/>
                  <a:gd name="T13" fmla="*/ 34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5"/>
                  <a:gd name="T23" fmla="*/ 46 w 4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5">
                    <a:moveTo>
                      <a:pt x="39" y="34"/>
                    </a:moveTo>
                    <a:lnTo>
                      <a:pt x="3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34"/>
                    </a:lnTo>
                    <a:lnTo>
                      <a:pt x="39" y="34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266" name="Group 252">
                <a:extLst>
                  <a:ext uri="{FF2B5EF4-FFF2-40B4-BE49-F238E27FC236}">
                    <a16:creationId xmlns:a16="http://schemas.microsoft.com/office/drawing/2014/main" id="{73A50C59-8A38-47C1-AA86-797E9ADAE7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7" y="3630"/>
                <a:ext cx="45" cy="26"/>
                <a:chOff x="4377" y="3630"/>
                <a:chExt cx="45" cy="26"/>
              </a:xfrm>
            </p:grpSpPr>
            <p:sp>
              <p:nvSpPr>
                <p:cNvPr id="278" name="Oval 253">
                  <a:extLst>
                    <a:ext uri="{FF2B5EF4-FFF2-40B4-BE49-F238E27FC236}">
                      <a16:creationId xmlns:a16="http://schemas.microsoft.com/office/drawing/2014/main" id="{B017391F-A5A6-49E0-9B96-30E4CC37D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3630"/>
                  <a:ext cx="40" cy="2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79" name="Oval 254">
                  <a:extLst>
                    <a:ext uri="{FF2B5EF4-FFF2-40B4-BE49-F238E27FC236}">
                      <a16:creationId xmlns:a16="http://schemas.microsoft.com/office/drawing/2014/main" id="{2CC62941-E943-4B4E-8509-274592201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3" y="3630"/>
                  <a:ext cx="39" cy="2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grpSp>
            <p:nvGrpSpPr>
              <p:cNvPr id="267" name="Group 255">
                <a:extLst>
                  <a:ext uri="{FF2B5EF4-FFF2-40B4-BE49-F238E27FC236}">
                    <a16:creationId xmlns:a16="http://schemas.microsoft.com/office/drawing/2014/main" id="{2D9BBE9F-9622-4BA8-9CFB-4B2A99B90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1" y="3692"/>
                <a:ext cx="27" cy="33"/>
                <a:chOff x="4381" y="3692"/>
                <a:chExt cx="27" cy="33"/>
              </a:xfrm>
            </p:grpSpPr>
            <p:sp>
              <p:nvSpPr>
                <p:cNvPr id="269" name="Freeform 256">
                  <a:extLst>
                    <a:ext uri="{FF2B5EF4-FFF2-40B4-BE49-F238E27FC236}">
                      <a16:creationId xmlns:a16="http://schemas.microsoft.com/office/drawing/2014/main" id="{28858481-08C2-424F-B3B9-400367B2C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3692"/>
                  <a:ext cx="20" cy="33"/>
                </a:xfrm>
                <a:custGeom>
                  <a:avLst/>
                  <a:gdLst>
                    <a:gd name="T0" fmla="*/ 19 w 20"/>
                    <a:gd name="T1" fmla="*/ 0 h 33"/>
                    <a:gd name="T2" fmla="*/ 0 w 20"/>
                    <a:gd name="T3" fmla="*/ 0 h 33"/>
                    <a:gd name="T4" fmla="*/ 0 w 20"/>
                    <a:gd name="T5" fmla="*/ 32 h 33"/>
                    <a:gd name="T6" fmla="*/ 19 w 20"/>
                    <a:gd name="T7" fmla="*/ 32 h 33"/>
                    <a:gd name="T8" fmla="*/ 19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9" y="3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270" name="Group 257">
                  <a:extLst>
                    <a:ext uri="{FF2B5EF4-FFF2-40B4-BE49-F238E27FC236}">
                      <a16:creationId xmlns:a16="http://schemas.microsoft.com/office/drawing/2014/main" id="{2A3230E6-4960-4F32-B70A-552FE2443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1" y="3693"/>
                  <a:ext cx="27" cy="27"/>
                  <a:chOff x="4381" y="3693"/>
                  <a:chExt cx="27" cy="27"/>
                </a:xfrm>
              </p:grpSpPr>
              <p:sp>
                <p:nvSpPr>
                  <p:cNvPr id="271" name="Line 258">
                    <a:extLst>
                      <a:ext uri="{FF2B5EF4-FFF2-40B4-BE49-F238E27FC236}">
                        <a16:creationId xmlns:a16="http://schemas.microsoft.com/office/drawing/2014/main" id="{FF9FC6E7-A9D8-4CE5-BF6F-9AE2E09774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00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2" name="Line 259">
                    <a:extLst>
                      <a:ext uri="{FF2B5EF4-FFF2-40B4-BE49-F238E27FC236}">
                        <a16:creationId xmlns:a16="http://schemas.microsoft.com/office/drawing/2014/main" id="{2CA5FA7E-0229-42FA-B42D-DEB160725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12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3" name="Line 260">
                    <a:extLst>
                      <a:ext uri="{FF2B5EF4-FFF2-40B4-BE49-F238E27FC236}">
                        <a16:creationId xmlns:a16="http://schemas.microsoft.com/office/drawing/2014/main" id="{CB4790C8-0DA1-4020-A01B-FF96A6A53E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07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4" name="Line 261">
                    <a:extLst>
                      <a:ext uri="{FF2B5EF4-FFF2-40B4-BE49-F238E27FC236}">
                        <a16:creationId xmlns:a16="http://schemas.microsoft.com/office/drawing/2014/main" id="{322F3FC8-7209-459E-95C6-2882BBDD6E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02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5" name="Line 262">
                    <a:extLst>
                      <a:ext uri="{FF2B5EF4-FFF2-40B4-BE49-F238E27FC236}">
                        <a16:creationId xmlns:a16="http://schemas.microsoft.com/office/drawing/2014/main" id="{2480470E-345E-4FF8-8AC0-CB22C181E9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693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6" name="Line 263">
                    <a:extLst>
                      <a:ext uri="{FF2B5EF4-FFF2-40B4-BE49-F238E27FC236}">
                        <a16:creationId xmlns:a16="http://schemas.microsoft.com/office/drawing/2014/main" id="{D4DEAE3A-7EF3-43FE-AECC-04714BF3B6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15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277" name="Line 264">
                    <a:extLst>
                      <a:ext uri="{FF2B5EF4-FFF2-40B4-BE49-F238E27FC236}">
                        <a16:creationId xmlns:a16="http://schemas.microsoft.com/office/drawing/2014/main" id="{EB6E8E07-8977-4295-BECA-B3650F1F08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3720"/>
                    <a:ext cx="2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</p:grpSp>
          </p:grpSp>
          <p:sp>
            <p:nvSpPr>
              <p:cNvPr id="268" name="Freeform 265">
                <a:extLst>
                  <a:ext uri="{FF2B5EF4-FFF2-40B4-BE49-F238E27FC236}">
                    <a16:creationId xmlns:a16="http://schemas.microsoft.com/office/drawing/2014/main" id="{BB86FF87-64FA-4E8B-A0BB-475694B6C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3700"/>
                <a:ext cx="5" cy="8"/>
              </a:xfrm>
              <a:custGeom>
                <a:avLst/>
                <a:gdLst>
                  <a:gd name="T0" fmla="*/ 4 w 5"/>
                  <a:gd name="T1" fmla="*/ 0 h 8"/>
                  <a:gd name="T2" fmla="*/ 0 w 5"/>
                  <a:gd name="T3" fmla="*/ 0 h 8"/>
                  <a:gd name="T4" fmla="*/ 0 w 5"/>
                  <a:gd name="T5" fmla="*/ 7 h 8"/>
                  <a:gd name="T6" fmla="*/ 4 w 5"/>
                  <a:gd name="T7" fmla="*/ 7 h 8"/>
                  <a:gd name="T8" fmla="*/ 4 w 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31" name="Group 266">
              <a:extLst>
                <a:ext uri="{FF2B5EF4-FFF2-40B4-BE49-F238E27FC236}">
                  <a16:creationId xmlns:a16="http://schemas.microsoft.com/office/drawing/2014/main" id="{47387FE4-533A-4316-97C2-007053B1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" y="3607"/>
              <a:ext cx="32" cy="25"/>
              <a:chOff x="4313" y="3607"/>
              <a:chExt cx="32" cy="25"/>
            </a:xfrm>
          </p:grpSpPr>
          <p:sp>
            <p:nvSpPr>
              <p:cNvPr id="244" name="Freeform 267">
                <a:extLst>
                  <a:ext uri="{FF2B5EF4-FFF2-40B4-BE49-F238E27FC236}">
                    <a16:creationId xmlns:a16="http://schemas.microsoft.com/office/drawing/2014/main" id="{1D15F457-C3C7-49E6-BB7C-6C92716CF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3" y="3615"/>
                <a:ext cx="17" cy="17"/>
              </a:xfrm>
              <a:custGeom>
                <a:avLst/>
                <a:gdLst>
                  <a:gd name="T0" fmla="*/ 3 w 17"/>
                  <a:gd name="T1" fmla="*/ 0 h 17"/>
                  <a:gd name="T2" fmla="*/ 16 w 17"/>
                  <a:gd name="T3" fmla="*/ 13 h 17"/>
                  <a:gd name="T4" fmla="*/ 13 w 17"/>
                  <a:gd name="T5" fmla="*/ 16 h 17"/>
                  <a:gd name="T6" fmla="*/ 0 w 17"/>
                  <a:gd name="T7" fmla="*/ 1 h 17"/>
                  <a:gd name="T8" fmla="*/ 3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3" y="0"/>
                    </a:moveTo>
                    <a:lnTo>
                      <a:pt x="16" y="13"/>
                    </a:lnTo>
                    <a:lnTo>
                      <a:pt x="13" y="16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" name="Freeform 268">
                <a:extLst>
                  <a:ext uri="{FF2B5EF4-FFF2-40B4-BE49-F238E27FC236}">
                    <a16:creationId xmlns:a16="http://schemas.microsoft.com/office/drawing/2014/main" id="{B3454C21-35FC-4EF0-99EE-34686A68E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3607"/>
                <a:ext cx="28" cy="6"/>
              </a:xfrm>
              <a:custGeom>
                <a:avLst/>
                <a:gdLst>
                  <a:gd name="T0" fmla="*/ 1 w 28"/>
                  <a:gd name="T1" fmla="*/ 0 h 6"/>
                  <a:gd name="T2" fmla="*/ 27 w 28"/>
                  <a:gd name="T3" fmla="*/ 3 h 6"/>
                  <a:gd name="T4" fmla="*/ 23 w 28"/>
                  <a:gd name="T5" fmla="*/ 5 h 6"/>
                  <a:gd name="T6" fmla="*/ 0 w 28"/>
                  <a:gd name="T7" fmla="*/ 2 h 6"/>
                  <a:gd name="T8" fmla="*/ 1 w 2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6"/>
                  <a:gd name="T17" fmla="*/ 28 w 2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6">
                    <a:moveTo>
                      <a:pt x="1" y="0"/>
                    </a:moveTo>
                    <a:lnTo>
                      <a:pt x="27" y="3"/>
                    </a:lnTo>
                    <a:lnTo>
                      <a:pt x="23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32" name="Group 269">
              <a:extLst>
                <a:ext uri="{FF2B5EF4-FFF2-40B4-BE49-F238E27FC236}">
                  <a16:creationId xmlns:a16="http://schemas.microsoft.com/office/drawing/2014/main" id="{EAE5F96C-4FD0-4918-B974-83D881959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" y="3572"/>
              <a:ext cx="98" cy="106"/>
              <a:chOff x="4303" y="3572"/>
              <a:chExt cx="98" cy="106"/>
            </a:xfrm>
          </p:grpSpPr>
          <p:sp>
            <p:nvSpPr>
              <p:cNvPr id="242" name="Freeform 270">
                <a:extLst>
                  <a:ext uri="{FF2B5EF4-FFF2-40B4-BE49-F238E27FC236}">
                    <a16:creationId xmlns:a16="http://schemas.microsoft.com/office/drawing/2014/main" id="{E2CBF784-F9B9-4E20-BA62-3DE287E93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572"/>
                <a:ext cx="98" cy="106"/>
              </a:xfrm>
              <a:custGeom>
                <a:avLst/>
                <a:gdLst>
                  <a:gd name="T0" fmla="*/ 94 w 98"/>
                  <a:gd name="T1" fmla="*/ 4 h 106"/>
                  <a:gd name="T2" fmla="*/ 95 w 98"/>
                  <a:gd name="T3" fmla="*/ 7 h 106"/>
                  <a:gd name="T4" fmla="*/ 97 w 98"/>
                  <a:gd name="T5" fmla="*/ 11 h 106"/>
                  <a:gd name="T6" fmla="*/ 97 w 98"/>
                  <a:gd name="T7" fmla="*/ 15 h 106"/>
                  <a:gd name="T8" fmla="*/ 97 w 98"/>
                  <a:gd name="T9" fmla="*/ 19 h 106"/>
                  <a:gd name="T10" fmla="*/ 96 w 98"/>
                  <a:gd name="T11" fmla="*/ 24 h 106"/>
                  <a:gd name="T12" fmla="*/ 95 w 98"/>
                  <a:gd name="T13" fmla="*/ 31 h 106"/>
                  <a:gd name="T14" fmla="*/ 93 w 98"/>
                  <a:gd name="T15" fmla="*/ 38 h 106"/>
                  <a:gd name="T16" fmla="*/ 89 w 98"/>
                  <a:gd name="T17" fmla="*/ 47 h 106"/>
                  <a:gd name="T18" fmla="*/ 83 w 98"/>
                  <a:gd name="T19" fmla="*/ 55 h 106"/>
                  <a:gd name="T20" fmla="*/ 75 w 98"/>
                  <a:gd name="T21" fmla="*/ 64 h 106"/>
                  <a:gd name="T22" fmla="*/ 66 w 98"/>
                  <a:gd name="T23" fmla="*/ 74 h 106"/>
                  <a:gd name="T24" fmla="*/ 58 w 98"/>
                  <a:gd name="T25" fmla="*/ 80 h 106"/>
                  <a:gd name="T26" fmla="*/ 48 w 98"/>
                  <a:gd name="T27" fmla="*/ 87 h 106"/>
                  <a:gd name="T28" fmla="*/ 37 w 98"/>
                  <a:gd name="T29" fmla="*/ 93 h 106"/>
                  <a:gd name="T30" fmla="*/ 27 w 98"/>
                  <a:gd name="T31" fmla="*/ 98 h 106"/>
                  <a:gd name="T32" fmla="*/ 21 w 98"/>
                  <a:gd name="T33" fmla="*/ 101 h 106"/>
                  <a:gd name="T34" fmla="*/ 14 w 98"/>
                  <a:gd name="T35" fmla="*/ 103 h 106"/>
                  <a:gd name="T36" fmla="*/ 8 w 98"/>
                  <a:gd name="T37" fmla="*/ 105 h 106"/>
                  <a:gd name="T38" fmla="*/ 3 w 98"/>
                  <a:gd name="T39" fmla="*/ 105 h 106"/>
                  <a:gd name="T40" fmla="*/ 0 w 98"/>
                  <a:gd name="T41" fmla="*/ 104 h 106"/>
                  <a:gd name="T42" fmla="*/ 91 w 98"/>
                  <a:gd name="T43" fmla="*/ 0 h 106"/>
                  <a:gd name="T44" fmla="*/ 94 w 98"/>
                  <a:gd name="T45" fmla="*/ 4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"/>
                  <a:gd name="T70" fmla="*/ 0 h 106"/>
                  <a:gd name="T71" fmla="*/ 98 w 98"/>
                  <a:gd name="T72" fmla="*/ 106 h 1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" h="106">
                    <a:moveTo>
                      <a:pt x="94" y="4"/>
                    </a:moveTo>
                    <a:lnTo>
                      <a:pt x="95" y="7"/>
                    </a:lnTo>
                    <a:lnTo>
                      <a:pt x="97" y="11"/>
                    </a:lnTo>
                    <a:lnTo>
                      <a:pt x="97" y="15"/>
                    </a:lnTo>
                    <a:lnTo>
                      <a:pt x="97" y="19"/>
                    </a:lnTo>
                    <a:lnTo>
                      <a:pt x="96" y="24"/>
                    </a:lnTo>
                    <a:lnTo>
                      <a:pt x="95" y="31"/>
                    </a:lnTo>
                    <a:lnTo>
                      <a:pt x="93" y="38"/>
                    </a:lnTo>
                    <a:lnTo>
                      <a:pt x="89" y="47"/>
                    </a:lnTo>
                    <a:lnTo>
                      <a:pt x="83" y="55"/>
                    </a:lnTo>
                    <a:lnTo>
                      <a:pt x="75" y="64"/>
                    </a:lnTo>
                    <a:lnTo>
                      <a:pt x="66" y="74"/>
                    </a:lnTo>
                    <a:lnTo>
                      <a:pt x="58" y="80"/>
                    </a:lnTo>
                    <a:lnTo>
                      <a:pt x="48" y="87"/>
                    </a:lnTo>
                    <a:lnTo>
                      <a:pt x="37" y="93"/>
                    </a:lnTo>
                    <a:lnTo>
                      <a:pt x="27" y="98"/>
                    </a:lnTo>
                    <a:lnTo>
                      <a:pt x="21" y="101"/>
                    </a:lnTo>
                    <a:lnTo>
                      <a:pt x="14" y="103"/>
                    </a:lnTo>
                    <a:lnTo>
                      <a:pt x="8" y="105"/>
                    </a:lnTo>
                    <a:lnTo>
                      <a:pt x="3" y="105"/>
                    </a:lnTo>
                    <a:lnTo>
                      <a:pt x="0" y="104"/>
                    </a:lnTo>
                    <a:lnTo>
                      <a:pt x="91" y="0"/>
                    </a:lnTo>
                    <a:lnTo>
                      <a:pt x="94" y="4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" name="Freeform 271">
                <a:extLst>
                  <a:ext uri="{FF2B5EF4-FFF2-40B4-BE49-F238E27FC236}">
                    <a16:creationId xmlns:a16="http://schemas.microsoft.com/office/drawing/2014/main" id="{7C7D7A52-613E-4A82-81C1-51F3C6ADB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572"/>
                <a:ext cx="89" cy="106"/>
              </a:xfrm>
              <a:custGeom>
                <a:avLst/>
                <a:gdLst>
                  <a:gd name="T0" fmla="*/ 87 w 89"/>
                  <a:gd name="T1" fmla="*/ 0 h 106"/>
                  <a:gd name="T2" fmla="*/ 88 w 89"/>
                  <a:gd name="T3" fmla="*/ 2 h 106"/>
                  <a:gd name="T4" fmla="*/ 88 w 89"/>
                  <a:gd name="T5" fmla="*/ 7 h 106"/>
                  <a:gd name="T6" fmla="*/ 88 w 89"/>
                  <a:gd name="T7" fmla="*/ 12 h 106"/>
                  <a:gd name="T8" fmla="*/ 87 w 89"/>
                  <a:gd name="T9" fmla="*/ 16 h 106"/>
                  <a:gd name="T10" fmla="*/ 86 w 89"/>
                  <a:gd name="T11" fmla="*/ 22 h 106"/>
                  <a:gd name="T12" fmla="*/ 85 w 89"/>
                  <a:gd name="T13" fmla="*/ 29 h 106"/>
                  <a:gd name="T14" fmla="*/ 83 w 89"/>
                  <a:gd name="T15" fmla="*/ 36 h 106"/>
                  <a:gd name="T16" fmla="*/ 78 w 89"/>
                  <a:gd name="T17" fmla="*/ 45 h 106"/>
                  <a:gd name="T18" fmla="*/ 72 w 89"/>
                  <a:gd name="T19" fmla="*/ 55 h 106"/>
                  <a:gd name="T20" fmla="*/ 65 w 89"/>
                  <a:gd name="T21" fmla="*/ 63 h 106"/>
                  <a:gd name="T22" fmla="*/ 56 w 89"/>
                  <a:gd name="T23" fmla="*/ 71 h 106"/>
                  <a:gd name="T24" fmla="*/ 48 w 89"/>
                  <a:gd name="T25" fmla="*/ 78 h 106"/>
                  <a:gd name="T26" fmla="*/ 42 w 89"/>
                  <a:gd name="T27" fmla="*/ 83 h 106"/>
                  <a:gd name="T28" fmla="*/ 37 w 89"/>
                  <a:gd name="T29" fmla="*/ 87 h 106"/>
                  <a:gd name="T30" fmla="*/ 30 w 89"/>
                  <a:gd name="T31" fmla="*/ 91 h 106"/>
                  <a:gd name="T32" fmla="*/ 24 w 89"/>
                  <a:gd name="T33" fmla="*/ 95 h 106"/>
                  <a:gd name="T34" fmla="*/ 19 w 89"/>
                  <a:gd name="T35" fmla="*/ 98 h 106"/>
                  <a:gd name="T36" fmla="*/ 14 w 89"/>
                  <a:gd name="T37" fmla="*/ 100 h 106"/>
                  <a:gd name="T38" fmla="*/ 9 w 89"/>
                  <a:gd name="T39" fmla="*/ 102 h 106"/>
                  <a:gd name="T40" fmla="*/ 4 w 89"/>
                  <a:gd name="T41" fmla="*/ 104 h 106"/>
                  <a:gd name="T42" fmla="*/ 1 w 89"/>
                  <a:gd name="T43" fmla="*/ 105 h 106"/>
                  <a:gd name="T44" fmla="*/ 0 w 89"/>
                  <a:gd name="T45" fmla="*/ 103 h 106"/>
                  <a:gd name="T46" fmla="*/ 0 w 89"/>
                  <a:gd name="T47" fmla="*/ 101 h 106"/>
                  <a:gd name="T48" fmla="*/ 1 w 89"/>
                  <a:gd name="T49" fmla="*/ 99 h 106"/>
                  <a:gd name="T50" fmla="*/ 2 w 89"/>
                  <a:gd name="T51" fmla="*/ 94 h 106"/>
                  <a:gd name="T52" fmla="*/ 4 w 89"/>
                  <a:gd name="T53" fmla="*/ 89 h 106"/>
                  <a:gd name="T54" fmla="*/ 5 w 89"/>
                  <a:gd name="T55" fmla="*/ 83 h 106"/>
                  <a:gd name="T56" fmla="*/ 8 w 89"/>
                  <a:gd name="T57" fmla="*/ 77 h 106"/>
                  <a:gd name="T58" fmla="*/ 10 w 89"/>
                  <a:gd name="T59" fmla="*/ 70 h 106"/>
                  <a:gd name="T60" fmla="*/ 14 w 89"/>
                  <a:gd name="T61" fmla="*/ 65 h 106"/>
                  <a:gd name="T62" fmla="*/ 16 w 89"/>
                  <a:gd name="T63" fmla="*/ 61 h 106"/>
                  <a:gd name="T64" fmla="*/ 20 w 89"/>
                  <a:gd name="T65" fmla="*/ 55 h 106"/>
                  <a:gd name="T66" fmla="*/ 24 w 89"/>
                  <a:gd name="T67" fmla="*/ 49 h 106"/>
                  <a:gd name="T68" fmla="*/ 29 w 89"/>
                  <a:gd name="T69" fmla="*/ 44 h 106"/>
                  <a:gd name="T70" fmla="*/ 37 w 89"/>
                  <a:gd name="T71" fmla="*/ 36 h 106"/>
                  <a:gd name="T72" fmla="*/ 42 w 89"/>
                  <a:gd name="T73" fmla="*/ 31 h 106"/>
                  <a:gd name="T74" fmla="*/ 50 w 89"/>
                  <a:gd name="T75" fmla="*/ 24 h 106"/>
                  <a:gd name="T76" fmla="*/ 57 w 89"/>
                  <a:gd name="T77" fmla="*/ 19 h 106"/>
                  <a:gd name="T78" fmla="*/ 64 w 89"/>
                  <a:gd name="T79" fmla="*/ 14 h 106"/>
                  <a:gd name="T80" fmla="*/ 70 w 89"/>
                  <a:gd name="T81" fmla="*/ 10 h 106"/>
                  <a:gd name="T82" fmla="*/ 75 w 89"/>
                  <a:gd name="T83" fmla="*/ 6 h 106"/>
                  <a:gd name="T84" fmla="*/ 79 w 89"/>
                  <a:gd name="T85" fmla="*/ 4 h 106"/>
                  <a:gd name="T86" fmla="*/ 84 w 89"/>
                  <a:gd name="T87" fmla="*/ 1 h 106"/>
                  <a:gd name="T88" fmla="*/ 87 w 89"/>
                  <a:gd name="T89" fmla="*/ 0 h 1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9"/>
                  <a:gd name="T136" fmla="*/ 0 h 106"/>
                  <a:gd name="T137" fmla="*/ 89 w 89"/>
                  <a:gd name="T138" fmla="*/ 106 h 1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9" h="106">
                    <a:moveTo>
                      <a:pt x="87" y="0"/>
                    </a:moveTo>
                    <a:lnTo>
                      <a:pt x="88" y="2"/>
                    </a:lnTo>
                    <a:lnTo>
                      <a:pt x="88" y="7"/>
                    </a:lnTo>
                    <a:lnTo>
                      <a:pt x="88" y="12"/>
                    </a:lnTo>
                    <a:lnTo>
                      <a:pt x="87" y="16"/>
                    </a:lnTo>
                    <a:lnTo>
                      <a:pt x="86" y="22"/>
                    </a:lnTo>
                    <a:lnTo>
                      <a:pt x="85" y="29"/>
                    </a:lnTo>
                    <a:lnTo>
                      <a:pt x="83" y="36"/>
                    </a:lnTo>
                    <a:lnTo>
                      <a:pt x="78" y="45"/>
                    </a:lnTo>
                    <a:lnTo>
                      <a:pt x="72" y="55"/>
                    </a:lnTo>
                    <a:lnTo>
                      <a:pt x="65" y="63"/>
                    </a:lnTo>
                    <a:lnTo>
                      <a:pt x="56" y="71"/>
                    </a:lnTo>
                    <a:lnTo>
                      <a:pt x="48" y="78"/>
                    </a:lnTo>
                    <a:lnTo>
                      <a:pt x="42" y="83"/>
                    </a:lnTo>
                    <a:lnTo>
                      <a:pt x="37" y="87"/>
                    </a:lnTo>
                    <a:lnTo>
                      <a:pt x="30" y="91"/>
                    </a:lnTo>
                    <a:lnTo>
                      <a:pt x="24" y="95"/>
                    </a:lnTo>
                    <a:lnTo>
                      <a:pt x="19" y="98"/>
                    </a:lnTo>
                    <a:lnTo>
                      <a:pt x="14" y="100"/>
                    </a:lnTo>
                    <a:lnTo>
                      <a:pt x="9" y="102"/>
                    </a:lnTo>
                    <a:lnTo>
                      <a:pt x="4" y="104"/>
                    </a:lnTo>
                    <a:lnTo>
                      <a:pt x="1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99"/>
                    </a:lnTo>
                    <a:lnTo>
                      <a:pt x="2" y="94"/>
                    </a:lnTo>
                    <a:lnTo>
                      <a:pt x="4" y="89"/>
                    </a:lnTo>
                    <a:lnTo>
                      <a:pt x="5" y="83"/>
                    </a:lnTo>
                    <a:lnTo>
                      <a:pt x="8" y="77"/>
                    </a:lnTo>
                    <a:lnTo>
                      <a:pt x="10" y="70"/>
                    </a:lnTo>
                    <a:lnTo>
                      <a:pt x="14" y="65"/>
                    </a:lnTo>
                    <a:lnTo>
                      <a:pt x="16" y="61"/>
                    </a:lnTo>
                    <a:lnTo>
                      <a:pt x="20" y="55"/>
                    </a:lnTo>
                    <a:lnTo>
                      <a:pt x="24" y="49"/>
                    </a:lnTo>
                    <a:lnTo>
                      <a:pt x="29" y="44"/>
                    </a:lnTo>
                    <a:lnTo>
                      <a:pt x="37" y="36"/>
                    </a:lnTo>
                    <a:lnTo>
                      <a:pt x="42" y="31"/>
                    </a:lnTo>
                    <a:lnTo>
                      <a:pt x="50" y="24"/>
                    </a:lnTo>
                    <a:lnTo>
                      <a:pt x="57" y="19"/>
                    </a:lnTo>
                    <a:lnTo>
                      <a:pt x="64" y="14"/>
                    </a:lnTo>
                    <a:lnTo>
                      <a:pt x="70" y="10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4" y="1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33" name="Group 272">
              <a:extLst>
                <a:ext uri="{FF2B5EF4-FFF2-40B4-BE49-F238E27FC236}">
                  <a16:creationId xmlns:a16="http://schemas.microsoft.com/office/drawing/2014/main" id="{E7FDAD17-093F-41D0-AB43-2984962BA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" y="3598"/>
              <a:ext cx="92" cy="70"/>
              <a:chOff x="4300" y="3598"/>
              <a:chExt cx="92" cy="70"/>
            </a:xfrm>
          </p:grpSpPr>
          <p:sp>
            <p:nvSpPr>
              <p:cNvPr id="240" name="Freeform 273">
                <a:extLst>
                  <a:ext uri="{FF2B5EF4-FFF2-40B4-BE49-F238E27FC236}">
                    <a16:creationId xmlns:a16="http://schemas.microsoft.com/office/drawing/2014/main" id="{26125551-67AD-4CAF-965E-6747F4869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598"/>
                <a:ext cx="89" cy="5"/>
              </a:xfrm>
              <a:custGeom>
                <a:avLst/>
                <a:gdLst>
                  <a:gd name="T0" fmla="*/ 88 w 89"/>
                  <a:gd name="T1" fmla="*/ 0 h 5"/>
                  <a:gd name="T2" fmla="*/ 0 w 89"/>
                  <a:gd name="T3" fmla="*/ 2 h 5"/>
                  <a:gd name="T4" fmla="*/ 1 w 89"/>
                  <a:gd name="T5" fmla="*/ 4 h 5"/>
                  <a:gd name="T6" fmla="*/ 88 w 89"/>
                  <a:gd name="T7" fmla="*/ 2 h 5"/>
                  <a:gd name="T8" fmla="*/ 88 w 8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"/>
                  <a:gd name="T17" fmla="*/ 89 w 8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">
                    <a:moveTo>
                      <a:pt x="88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88" y="2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DFD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" name="Freeform 274">
                <a:extLst>
                  <a:ext uri="{FF2B5EF4-FFF2-40B4-BE49-F238E27FC236}">
                    <a16:creationId xmlns:a16="http://schemas.microsoft.com/office/drawing/2014/main" id="{15BD9696-DA7B-4299-8B0E-06FBED17F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3610"/>
                <a:ext cx="32" cy="58"/>
              </a:xfrm>
              <a:custGeom>
                <a:avLst/>
                <a:gdLst>
                  <a:gd name="T0" fmla="*/ 3 w 32"/>
                  <a:gd name="T1" fmla="*/ 1 h 58"/>
                  <a:gd name="T2" fmla="*/ 31 w 32"/>
                  <a:gd name="T3" fmla="*/ 56 h 58"/>
                  <a:gd name="T4" fmla="*/ 28 w 32"/>
                  <a:gd name="T5" fmla="*/ 57 h 58"/>
                  <a:gd name="T6" fmla="*/ 0 w 32"/>
                  <a:gd name="T7" fmla="*/ 0 h 58"/>
                  <a:gd name="T8" fmla="*/ 3 w 32"/>
                  <a:gd name="T9" fmla="*/ 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8"/>
                  <a:gd name="T17" fmla="*/ 32 w 32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8">
                    <a:moveTo>
                      <a:pt x="3" y="1"/>
                    </a:moveTo>
                    <a:lnTo>
                      <a:pt x="31" y="56"/>
                    </a:lnTo>
                    <a:lnTo>
                      <a:pt x="28" y="57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DFD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234" name="Group 275">
              <a:extLst>
                <a:ext uri="{FF2B5EF4-FFF2-40B4-BE49-F238E27FC236}">
                  <a16:creationId xmlns:a16="http://schemas.microsoft.com/office/drawing/2014/main" id="{08B413EA-0322-4AA7-8196-0A1FB3E39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" y="3598"/>
              <a:ext cx="37" cy="20"/>
              <a:chOff x="4283" y="3598"/>
              <a:chExt cx="37" cy="20"/>
            </a:xfrm>
          </p:grpSpPr>
          <p:sp>
            <p:nvSpPr>
              <p:cNvPr id="235" name="Freeform 276">
                <a:extLst>
                  <a:ext uri="{FF2B5EF4-FFF2-40B4-BE49-F238E27FC236}">
                    <a16:creationId xmlns:a16="http://schemas.microsoft.com/office/drawing/2014/main" id="{3BE7C765-59B3-40A0-8646-BBD73AE9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600"/>
                <a:ext cx="28" cy="18"/>
              </a:xfrm>
              <a:custGeom>
                <a:avLst/>
                <a:gdLst>
                  <a:gd name="T0" fmla="*/ 7 w 28"/>
                  <a:gd name="T1" fmla="*/ 0 h 18"/>
                  <a:gd name="T2" fmla="*/ 26 w 28"/>
                  <a:gd name="T3" fmla="*/ 5 h 18"/>
                  <a:gd name="T4" fmla="*/ 26 w 28"/>
                  <a:gd name="T5" fmla="*/ 6 h 18"/>
                  <a:gd name="T6" fmla="*/ 27 w 28"/>
                  <a:gd name="T7" fmla="*/ 8 h 18"/>
                  <a:gd name="T8" fmla="*/ 27 w 28"/>
                  <a:gd name="T9" fmla="*/ 10 h 18"/>
                  <a:gd name="T10" fmla="*/ 26 w 28"/>
                  <a:gd name="T11" fmla="*/ 12 h 18"/>
                  <a:gd name="T12" fmla="*/ 25 w 28"/>
                  <a:gd name="T13" fmla="*/ 14 h 18"/>
                  <a:gd name="T14" fmla="*/ 23 w 28"/>
                  <a:gd name="T15" fmla="*/ 15 h 18"/>
                  <a:gd name="T16" fmla="*/ 21 w 28"/>
                  <a:gd name="T17" fmla="*/ 17 h 18"/>
                  <a:gd name="T18" fmla="*/ 19 w 28"/>
                  <a:gd name="T19" fmla="*/ 17 h 18"/>
                  <a:gd name="T20" fmla="*/ 18 w 28"/>
                  <a:gd name="T21" fmla="*/ 17 h 18"/>
                  <a:gd name="T22" fmla="*/ 0 w 28"/>
                  <a:gd name="T23" fmla="*/ 10 h 18"/>
                  <a:gd name="T24" fmla="*/ 4 w 28"/>
                  <a:gd name="T25" fmla="*/ 9 h 18"/>
                  <a:gd name="T26" fmla="*/ 5 w 28"/>
                  <a:gd name="T27" fmla="*/ 6 h 18"/>
                  <a:gd name="T28" fmla="*/ 7 w 28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8"/>
                  <a:gd name="T47" fmla="*/ 28 w 2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8">
                    <a:moveTo>
                      <a:pt x="7" y="0"/>
                    </a:move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0" y="10"/>
                    </a:lnTo>
                    <a:lnTo>
                      <a:pt x="4" y="9"/>
                    </a:lnTo>
                    <a:lnTo>
                      <a:pt x="5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BFB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" name="Freeform 277">
                <a:extLst>
                  <a:ext uri="{FF2B5EF4-FFF2-40B4-BE49-F238E27FC236}">
                    <a16:creationId xmlns:a16="http://schemas.microsoft.com/office/drawing/2014/main" id="{C7041BB7-C1C9-4362-BFD9-71E173E92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3598"/>
                <a:ext cx="13" cy="17"/>
              </a:xfrm>
              <a:custGeom>
                <a:avLst/>
                <a:gdLst>
                  <a:gd name="T0" fmla="*/ 5 w 13"/>
                  <a:gd name="T1" fmla="*/ 2 h 17"/>
                  <a:gd name="T2" fmla="*/ 5 w 13"/>
                  <a:gd name="T3" fmla="*/ 1 h 17"/>
                  <a:gd name="T4" fmla="*/ 7 w 13"/>
                  <a:gd name="T5" fmla="*/ 0 h 17"/>
                  <a:gd name="T6" fmla="*/ 9 w 13"/>
                  <a:gd name="T7" fmla="*/ 0 h 17"/>
                  <a:gd name="T8" fmla="*/ 10 w 13"/>
                  <a:gd name="T9" fmla="*/ 0 h 17"/>
                  <a:gd name="T10" fmla="*/ 11 w 13"/>
                  <a:gd name="T11" fmla="*/ 1 h 17"/>
                  <a:gd name="T12" fmla="*/ 12 w 13"/>
                  <a:gd name="T13" fmla="*/ 2 h 17"/>
                  <a:gd name="T14" fmla="*/ 12 w 13"/>
                  <a:gd name="T15" fmla="*/ 4 h 17"/>
                  <a:gd name="T16" fmla="*/ 12 w 13"/>
                  <a:gd name="T17" fmla="*/ 5 h 17"/>
                  <a:gd name="T18" fmla="*/ 12 w 13"/>
                  <a:gd name="T19" fmla="*/ 7 h 17"/>
                  <a:gd name="T20" fmla="*/ 11 w 13"/>
                  <a:gd name="T21" fmla="*/ 9 h 17"/>
                  <a:gd name="T22" fmla="*/ 10 w 13"/>
                  <a:gd name="T23" fmla="*/ 11 h 17"/>
                  <a:gd name="T24" fmla="*/ 9 w 13"/>
                  <a:gd name="T25" fmla="*/ 12 h 17"/>
                  <a:gd name="T26" fmla="*/ 8 w 13"/>
                  <a:gd name="T27" fmla="*/ 14 h 17"/>
                  <a:gd name="T28" fmla="*/ 7 w 13"/>
                  <a:gd name="T29" fmla="*/ 15 h 17"/>
                  <a:gd name="T30" fmla="*/ 5 w 13"/>
                  <a:gd name="T31" fmla="*/ 15 h 17"/>
                  <a:gd name="T32" fmla="*/ 4 w 13"/>
                  <a:gd name="T33" fmla="*/ 16 h 17"/>
                  <a:gd name="T34" fmla="*/ 2 w 13"/>
                  <a:gd name="T35" fmla="*/ 16 h 17"/>
                  <a:gd name="T36" fmla="*/ 1 w 13"/>
                  <a:gd name="T37" fmla="*/ 15 h 17"/>
                  <a:gd name="T38" fmla="*/ 0 w 13"/>
                  <a:gd name="T39" fmla="*/ 14 h 17"/>
                  <a:gd name="T40" fmla="*/ 0 w 13"/>
                  <a:gd name="T41" fmla="*/ 12 h 17"/>
                  <a:gd name="T42" fmla="*/ 0 w 13"/>
                  <a:gd name="T43" fmla="*/ 10 h 17"/>
                  <a:gd name="T44" fmla="*/ 1 w 13"/>
                  <a:gd name="T45" fmla="*/ 8 h 17"/>
                  <a:gd name="T46" fmla="*/ 3 w 13"/>
                  <a:gd name="T47" fmla="*/ 4 h 17"/>
                  <a:gd name="T48" fmla="*/ 5 w 13"/>
                  <a:gd name="T49" fmla="*/ 2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7"/>
                  <a:gd name="T77" fmla="*/ 13 w 13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7">
                    <a:moveTo>
                      <a:pt x="5" y="2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" name="Freeform 278">
                <a:extLst>
                  <a:ext uri="{FF2B5EF4-FFF2-40B4-BE49-F238E27FC236}">
                    <a16:creationId xmlns:a16="http://schemas.microsoft.com/office/drawing/2014/main" id="{289C9E05-610D-4C82-BF0B-212D3F9AC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3600"/>
                <a:ext cx="20" cy="10"/>
              </a:xfrm>
              <a:custGeom>
                <a:avLst/>
                <a:gdLst>
                  <a:gd name="T0" fmla="*/ 18 w 20"/>
                  <a:gd name="T1" fmla="*/ 2 h 10"/>
                  <a:gd name="T2" fmla="*/ 5 w 20"/>
                  <a:gd name="T3" fmla="*/ 0 h 10"/>
                  <a:gd name="T4" fmla="*/ 3 w 20"/>
                  <a:gd name="T5" fmla="*/ 0 h 10"/>
                  <a:gd name="T6" fmla="*/ 1 w 20"/>
                  <a:gd name="T7" fmla="*/ 0 h 10"/>
                  <a:gd name="T8" fmla="*/ 0 w 20"/>
                  <a:gd name="T9" fmla="*/ 1 h 10"/>
                  <a:gd name="T10" fmla="*/ 0 w 20"/>
                  <a:gd name="T11" fmla="*/ 2 h 10"/>
                  <a:gd name="T12" fmla="*/ 1 w 20"/>
                  <a:gd name="T13" fmla="*/ 3 h 10"/>
                  <a:gd name="T14" fmla="*/ 12 w 20"/>
                  <a:gd name="T15" fmla="*/ 9 h 10"/>
                  <a:gd name="T16" fmla="*/ 14 w 20"/>
                  <a:gd name="T17" fmla="*/ 9 h 10"/>
                  <a:gd name="T18" fmla="*/ 15 w 20"/>
                  <a:gd name="T19" fmla="*/ 9 h 10"/>
                  <a:gd name="T20" fmla="*/ 17 w 20"/>
                  <a:gd name="T21" fmla="*/ 8 h 10"/>
                  <a:gd name="T22" fmla="*/ 18 w 20"/>
                  <a:gd name="T23" fmla="*/ 7 h 10"/>
                  <a:gd name="T24" fmla="*/ 19 w 20"/>
                  <a:gd name="T25" fmla="*/ 5 h 10"/>
                  <a:gd name="T26" fmla="*/ 19 w 20"/>
                  <a:gd name="T27" fmla="*/ 4 h 10"/>
                  <a:gd name="T28" fmla="*/ 19 w 20"/>
                  <a:gd name="T29" fmla="*/ 3 h 10"/>
                  <a:gd name="T30" fmla="*/ 18 w 20"/>
                  <a:gd name="T31" fmla="*/ 2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0"/>
                  <a:gd name="T50" fmla="*/ 20 w 20"/>
                  <a:gd name="T51" fmla="*/ 10 h 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0">
                    <a:moveTo>
                      <a:pt x="18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2"/>
                    </a:lnTo>
                  </a:path>
                </a:pathLst>
              </a:custGeom>
              <a:solidFill>
                <a:srgbClr val="9F9FB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" name="Freeform 279">
                <a:extLst>
                  <a:ext uri="{FF2B5EF4-FFF2-40B4-BE49-F238E27FC236}">
                    <a16:creationId xmlns:a16="http://schemas.microsoft.com/office/drawing/2014/main" id="{5CAC9902-9818-4F7E-903C-789C9334A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3605"/>
                <a:ext cx="8" cy="11"/>
              </a:xfrm>
              <a:custGeom>
                <a:avLst/>
                <a:gdLst>
                  <a:gd name="T0" fmla="*/ 7 w 8"/>
                  <a:gd name="T1" fmla="*/ 0 h 11"/>
                  <a:gd name="T2" fmla="*/ 7 w 8"/>
                  <a:gd name="T3" fmla="*/ 2 h 11"/>
                  <a:gd name="T4" fmla="*/ 7 w 8"/>
                  <a:gd name="T5" fmla="*/ 3 h 11"/>
                  <a:gd name="T6" fmla="*/ 6 w 8"/>
                  <a:gd name="T7" fmla="*/ 5 h 11"/>
                  <a:gd name="T8" fmla="*/ 6 w 8"/>
                  <a:gd name="T9" fmla="*/ 6 h 11"/>
                  <a:gd name="T10" fmla="*/ 4 w 8"/>
                  <a:gd name="T11" fmla="*/ 8 h 11"/>
                  <a:gd name="T12" fmla="*/ 3 w 8"/>
                  <a:gd name="T13" fmla="*/ 9 h 11"/>
                  <a:gd name="T14" fmla="*/ 2 w 8"/>
                  <a:gd name="T15" fmla="*/ 9 h 11"/>
                  <a:gd name="T16" fmla="*/ 1 w 8"/>
                  <a:gd name="T17" fmla="*/ 9 h 11"/>
                  <a:gd name="T18" fmla="*/ 0 w 8"/>
                  <a:gd name="T19" fmla="*/ 1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1"/>
                  <a:gd name="T32" fmla="*/ 8 w 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1">
                    <a:moveTo>
                      <a:pt x="7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" name="Freeform 280">
                <a:extLst>
                  <a:ext uri="{FF2B5EF4-FFF2-40B4-BE49-F238E27FC236}">
                    <a16:creationId xmlns:a16="http://schemas.microsoft.com/office/drawing/2014/main" id="{1828EDF1-0048-4716-875F-0D49EAEDD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3602"/>
                <a:ext cx="9" cy="13"/>
              </a:xfrm>
              <a:custGeom>
                <a:avLst/>
                <a:gdLst>
                  <a:gd name="T0" fmla="*/ 7 w 9"/>
                  <a:gd name="T1" fmla="*/ 0 h 13"/>
                  <a:gd name="T2" fmla="*/ 8 w 9"/>
                  <a:gd name="T3" fmla="*/ 2 h 13"/>
                  <a:gd name="T4" fmla="*/ 8 w 9"/>
                  <a:gd name="T5" fmla="*/ 4 h 13"/>
                  <a:gd name="T6" fmla="*/ 7 w 9"/>
                  <a:gd name="T7" fmla="*/ 6 h 13"/>
                  <a:gd name="T8" fmla="*/ 7 w 9"/>
                  <a:gd name="T9" fmla="*/ 8 h 13"/>
                  <a:gd name="T10" fmla="*/ 5 w 9"/>
                  <a:gd name="T11" fmla="*/ 9 h 13"/>
                  <a:gd name="T12" fmla="*/ 4 w 9"/>
                  <a:gd name="T13" fmla="*/ 10 h 13"/>
                  <a:gd name="T14" fmla="*/ 3 w 9"/>
                  <a:gd name="T15" fmla="*/ 11 h 13"/>
                  <a:gd name="T16" fmla="*/ 1 w 9"/>
                  <a:gd name="T17" fmla="*/ 11 h 13"/>
                  <a:gd name="T18" fmla="*/ 0 w 9"/>
                  <a:gd name="T19" fmla="*/ 1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3"/>
                  <a:gd name="T32" fmla="*/ 9 w 9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3">
                    <a:moveTo>
                      <a:pt x="7" y="0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3EF9757-E406-4FD6-A184-06839DEB2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156" y="2897188"/>
            <a:ext cx="3535362" cy="288925"/>
          </a:xfrm>
          <a:prstGeom prst="rect">
            <a:avLst/>
          </a:prstGeom>
          <a:solidFill>
            <a:srgbClr val="2DB5BA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81D58"/>
            </a:outerShdw>
          </a:effectLst>
        </p:spPr>
        <p:txBody>
          <a:bodyPr lIns="44450" tIns="22225" rIns="44450" bIns="22225">
            <a:spAutoFit/>
          </a:bodyPr>
          <a:lstStyle/>
          <a:p>
            <a:pPr defTabSz="211138" eaLnBrk="0" hangingPunct="0">
              <a:defRPr/>
            </a:pP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Configuración          </a:t>
            </a:r>
            <a:r>
              <a:rPr lang="es-MX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Mandante 100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67CF5F9-F597-4E01-B4CD-CD0FF9ED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756" y="3748088"/>
            <a:ext cx="3509962" cy="288925"/>
          </a:xfrm>
          <a:prstGeom prst="rect">
            <a:avLst/>
          </a:prstGeom>
          <a:solidFill>
            <a:srgbClr val="2DB5BA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81D58"/>
            </a:outerShdw>
          </a:effectLst>
        </p:spPr>
        <p:txBody>
          <a:bodyPr lIns="44450" tIns="22225" rIns="44450" bIns="22225">
            <a:spAutoFit/>
          </a:bodyPr>
          <a:lstStyle/>
          <a:p>
            <a:pPr defTabSz="211138" eaLnBrk="0" hangingPunct="0">
              <a:defRPr/>
            </a:pP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Productivo 		          </a:t>
            </a:r>
            <a:r>
              <a:rPr lang="es-MX" sz="16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Mandante 300</a:t>
            </a:r>
          </a:p>
        </p:txBody>
      </p:sp>
      <p:graphicFrame>
        <p:nvGraphicFramePr>
          <p:cNvPr id="284" name="Object 283">
            <a:hlinkClick r:id="" action="ppaction://ole?verb=0"/>
            <a:extLst>
              <a:ext uri="{FF2B5EF4-FFF2-40B4-BE49-F238E27FC236}">
                <a16:creationId xmlns:a16="http://schemas.microsoft.com/office/drawing/2014/main" id="{F16F940B-4B63-440D-B18E-073E1467B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478859"/>
              </p:ext>
            </p:extLst>
          </p:nvPr>
        </p:nvGraphicFramePr>
        <p:xfrm>
          <a:off x="2321718" y="5265738"/>
          <a:ext cx="723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" name="Microsoft ClipArt Gallery" r:id="rId9" imgW="3403440" imgH="3816000" progId="">
                  <p:embed/>
                </p:oleObj>
              </mc:Choice>
              <mc:Fallback>
                <p:oleObj name="Microsoft ClipArt Gallery" r:id="rId9" imgW="3403440" imgH="3816000" progId="">
                  <p:embed/>
                  <p:pic>
                    <p:nvPicPr>
                      <p:cNvPr id="283" name="Object 28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18" y="5265738"/>
                        <a:ext cx="7239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>
            <a:hlinkClick r:id="" action="ppaction://ole?verb=0"/>
            <a:extLst>
              <a:ext uri="{FF2B5EF4-FFF2-40B4-BE49-F238E27FC236}">
                <a16:creationId xmlns:a16="http://schemas.microsoft.com/office/drawing/2014/main" id="{9D74889E-C82C-4472-AB09-84AD480F0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33246"/>
              </p:ext>
            </p:extLst>
          </p:nvPr>
        </p:nvGraphicFramePr>
        <p:xfrm>
          <a:off x="5255418" y="5138738"/>
          <a:ext cx="723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" name="Microsoft ClipArt Gallery" r:id="rId11" imgW="3403440" imgH="3816000" progId="">
                  <p:embed/>
                </p:oleObj>
              </mc:Choice>
              <mc:Fallback>
                <p:oleObj name="Microsoft ClipArt Gallery" r:id="rId11" imgW="3403440" imgH="3816000" progId="">
                  <p:embed/>
                  <p:pic>
                    <p:nvPicPr>
                      <p:cNvPr id="284" name="Object 28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418" y="5138738"/>
                        <a:ext cx="7239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Object 285">
            <a:hlinkClick r:id="" action="ppaction://ole?verb=0"/>
            <a:extLst>
              <a:ext uri="{FF2B5EF4-FFF2-40B4-BE49-F238E27FC236}">
                <a16:creationId xmlns:a16="http://schemas.microsoft.com/office/drawing/2014/main" id="{731D51A7-F386-43F8-833F-CAAA2F6CD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6607"/>
              </p:ext>
            </p:extLst>
          </p:nvPr>
        </p:nvGraphicFramePr>
        <p:xfrm>
          <a:off x="7884318" y="5380038"/>
          <a:ext cx="723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" name="Microsoft ClipArt Gallery" r:id="rId12" imgW="3403440" imgH="3816000" progId="">
                  <p:embed/>
                </p:oleObj>
              </mc:Choice>
              <mc:Fallback>
                <p:oleObj name="Microsoft ClipArt Gallery" r:id="rId12" imgW="3403440" imgH="3816000" progId="">
                  <p:embed/>
                  <p:pic>
                    <p:nvPicPr>
                      <p:cNvPr id="285" name="Object 28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18" y="5380038"/>
                        <a:ext cx="7239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" name="Rectangle 286">
            <a:extLst>
              <a:ext uri="{FF2B5EF4-FFF2-40B4-BE49-F238E27FC236}">
                <a16:creationId xmlns:a16="http://schemas.microsoft.com/office/drawing/2014/main" id="{2B639274-6386-4731-A99B-1DF0ADCF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093" y="4864101"/>
            <a:ext cx="914400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 eaLnBrk="0" hangingPunct="0">
              <a:defRPr/>
            </a:pPr>
            <a:r>
              <a:rPr lang="es-MX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Calidad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1692DD6F-B4A3-4B8F-B2FA-ABC1B654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893" y="4953001"/>
            <a:ext cx="1219200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 eaLnBrk="0" hangingPunct="0">
              <a:defRPr/>
            </a:pPr>
            <a:r>
              <a:rPr lang="es-MX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Productivo</a:t>
            </a:r>
          </a:p>
        </p:txBody>
      </p:sp>
    </p:spTree>
    <p:extLst>
      <p:ext uri="{BB962C8B-B14F-4D97-AF65-F5344CB8AC3E}">
        <p14:creationId xmlns:p14="http://schemas.microsoft.com/office/powerpoint/2010/main" val="2163905346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23294</TotalTime>
  <Words>690</Words>
  <Application>Microsoft Office PowerPoint</Application>
  <PresentationFormat>Panorámica</PresentationFormat>
  <Paragraphs>209</Paragraphs>
  <Slides>54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8" baseType="lpstr">
      <vt:lpstr>arial</vt:lpstr>
      <vt:lpstr>arial</vt:lpstr>
      <vt:lpstr>Calibri</vt:lpstr>
      <vt:lpstr>Century Gothic</vt:lpstr>
      <vt:lpstr>Verdana</vt:lpstr>
      <vt:lpstr>Wingdings</vt:lpstr>
      <vt:lpstr>1_Diseño personalizado</vt:lpstr>
      <vt:lpstr>Diseño personalizado</vt:lpstr>
      <vt:lpstr>Transición</vt:lpstr>
      <vt:lpstr>2_Transición</vt:lpstr>
      <vt:lpstr>1_Transición</vt:lpstr>
      <vt:lpstr>2_Diseño personalizado</vt:lpstr>
      <vt:lpstr>3_Diseño personalizado</vt:lpstr>
      <vt:lpstr>Microsoft ClipArt Gallery</vt:lpstr>
      <vt:lpstr>Presentación de PowerPoint</vt:lpstr>
      <vt:lpstr>Instructor(a)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 SAP - Conceptos básicos</vt:lpstr>
      <vt:lpstr>Introducción SAP - Conceptos básicos</vt:lpstr>
      <vt:lpstr>Introducción SAP – SAP Logon</vt:lpstr>
      <vt:lpstr>Introducción a SAP – Acceso al sistema</vt:lpstr>
      <vt:lpstr>Introducción a SAP – Cambio de clave</vt:lpstr>
      <vt:lpstr>Introducción SAP – Pantalla Principal</vt:lpstr>
      <vt:lpstr>Introducción SAP – Barra de Información</vt:lpstr>
      <vt:lpstr>Introducción SAP – Barra de Herramientas</vt:lpstr>
      <vt:lpstr>Introducción SAP – Barra de Herramientas</vt:lpstr>
      <vt:lpstr>Presentación de PowerPoint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Convenio de pagos </vt:lpstr>
      <vt:lpstr>Visualizar y anular convenios </vt:lpstr>
      <vt:lpstr>Visualizar y anular convenios </vt:lpstr>
      <vt:lpstr>Visualizar y anular convenios </vt:lpstr>
      <vt:lpstr>Visualizar y anular convenios </vt:lpstr>
      <vt:lpstr>Visualizar y anular convenios </vt:lpstr>
      <vt:lpstr>Visualizar y anular convenios </vt:lpstr>
      <vt:lpstr>Visualizar y anular convenios </vt:lpstr>
      <vt:lpstr> Estado de cuenta – Visualizar estado de cuenta del contribuyente </vt:lpstr>
      <vt:lpstr> Estado de cuenta – Visualizar estado de cuenta del contribuyente </vt:lpstr>
      <vt:lpstr> Estado de cuenta – Visualizar estado de cuenta del contribuyente </vt:lpstr>
      <vt:lpstr> Estado de cuenta – Visualizar estado de cuenta del contribuyente </vt:lpstr>
      <vt:lpstr> Estado de cuenta – Visualizar estado de cuenta del contribuyente </vt:lpstr>
      <vt:lpstr> Estado de cuenta – Visualizar estado de cuenta del contribuyente 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Visualizar y generar  estado de cuenta, contrato y acuerdo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FS</dc:creator>
  <cp:lastModifiedBy>Raul Ortega</cp:lastModifiedBy>
  <cp:revision>644</cp:revision>
  <cp:lastPrinted>2016-07-20T02:07:46Z</cp:lastPrinted>
  <dcterms:created xsi:type="dcterms:W3CDTF">2016-07-06T05:55:26Z</dcterms:created>
  <dcterms:modified xsi:type="dcterms:W3CDTF">2017-12-13T18:20:57Z</dcterms:modified>
</cp:coreProperties>
</file>